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9" r:id="rId1"/>
    <p:sldMasterId id="2147484034" r:id="rId2"/>
    <p:sldMasterId id="2147484043" r:id="rId3"/>
    <p:sldMasterId id="2147484055" r:id="rId4"/>
  </p:sldMasterIdLst>
  <p:notesMasterIdLst>
    <p:notesMasterId r:id="rId28"/>
  </p:notesMasterIdLst>
  <p:handoutMasterIdLst>
    <p:handoutMasterId r:id="rId29"/>
  </p:handoutMasterIdLst>
  <p:sldIdLst>
    <p:sldId id="298" r:id="rId5"/>
    <p:sldId id="256" r:id="rId6"/>
    <p:sldId id="257" r:id="rId7"/>
    <p:sldId id="258" r:id="rId8"/>
    <p:sldId id="259" r:id="rId9"/>
    <p:sldId id="260" r:id="rId10"/>
    <p:sldId id="276" r:id="rId11"/>
    <p:sldId id="261" r:id="rId12"/>
    <p:sldId id="282" r:id="rId13"/>
    <p:sldId id="284" r:id="rId14"/>
    <p:sldId id="263" r:id="rId15"/>
    <p:sldId id="264" r:id="rId16"/>
    <p:sldId id="286" r:id="rId17"/>
    <p:sldId id="281" r:id="rId18"/>
    <p:sldId id="285" r:id="rId19"/>
    <p:sldId id="287" r:id="rId20"/>
    <p:sldId id="288" r:id="rId21"/>
    <p:sldId id="289" r:id="rId22"/>
    <p:sldId id="290" r:id="rId23"/>
    <p:sldId id="291" r:id="rId24"/>
    <p:sldId id="292" r:id="rId25"/>
    <p:sldId id="280" r:id="rId26"/>
    <p:sldId id="299" r:id="rId27"/>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63" autoAdjust="0"/>
    <p:restoredTop sz="82155" autoAdjust="0"/>
  </p:normalViewPr>
  <p:slideViewPr>
    <p:cSldViewPr>
      <p:cViewPr>
        <p:scale>
          <a:sx n="66" d="100"/>
          <a:sy n="66" d="100"/>
        </p:scale>
        <p:origin x="-1512" y="1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3038475"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5" tIns="46587" rIns="93175" bIns="46587" numCol="1" anchor="t" anchorCtr="0" compatLnSpc="1">
            <a:prstTxWarp prst="textNoShape">
              <a:avLst/>
            </a:prstTxWarp>
          </a:bodyPr>
          <a:lstStyle>
            <a:lvl1pPr defTabSz="931854" eaLnBrk="1" hangingPunct="1">
              <a:defRPr sz="1200"/>
            </a:lvl1pPr>
          </a:lstStyle>
          <a:p>
            <a:pPr>
              <a:defRPr/>
            </a:pPr>
            <a:r>
              <a:rPr lang="en-US" smtClean="0"/>
              <a:t>Fostering Success Michigan</a:t>
            </a:r>
            <a:endParaRPr lang="en-US"/>
          </a:p>
        </p:txBody>
      </p:sp>
      <p:sp>
        <p:nvSpPr>
          <p:cNvPr id="27651" name="Rectangle 3"/>
          <p:cNvSpPr>
            <a:spLocks noGrp="1" noChangeArrowheads="1"/>
          </p:cNvSpPr>
          <p:nvPr>
            <p:ph type="dt" sz="quarter" idx="1"/>
          </p:nvPr>
        </p:nvSpPr>
        <p:spPr bwMode="auto">
          <a:xfrm>
            <a:off x="3970338" y="0"/>
            <a:ext cx="3038475"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5" tIns="46587" rIns="93175" bIns="46587" numCol="1" anchor="t" anchorCtr="0" compatLnSpc="1">
            <a:prstTxWarp prst="textNoShape">
              <a:avLst/>
            </a:prstTxWarp>
          </a:bodyPr>
          <a:lstStyle>
            <a:lvl1pPr algn="r" defTabSz="931854" eaLnBrk="1" hangingPunct="1">
              <a:defRPr sz="1200"/>
            </a:lvl1pPr>
          </a:lstStyle>
          <a:p>
            <a:pPr>
              <a:defRPr/>
            </a:pPr>
            <a:endParaRPr lang="en-US"/>
          </a:p>
        </p:txBody>
      </p:sp>
      <p:sp>
        <p:nvSpPr>
          <p:cNvPr id="27652" name="Rectangle 4"/>
          <p:cNvSpPr>
            <a:spLocks noGrp="1" noChangeArrowheads="1"/>
          </p:cNvSpPr>
          <p:nvPr>
            <p:ph type="ftr" sz="quarter" idx="2"/>
          </p:nvPr>
        </p:nvSpPr>
        <p:spPr bwMode="auto">
          <a:xfrm>
            <a:off x="0" y="8828088"/>
            <a:ext cx="3038475"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5" tIns="46587" rIns="93175" bIns="46587" numCol="1" anchor="b" anchorCtr="0" compatLnSpc="1">
            <a:prstTxWarp prst="textNoShape">
              <a:avLst/>
            </a:prstTxWarp>
          </a:bodyPr>
          <a:lstStyle>
            <a:lvl1pPr defTabSz="931854" eaLnBrk="1" hangingPunct="1">
              <a:defRPr sz="1200"/>
            </a:lvl1pPr>
          </a:lstStyle>
          <a:p>
            <a:pPr>
              <a:defRPr/>
            </a:pPr>
            <a:r>
              <a:rPr lang="en-US"/>
              <a:t>UACDC </a:t>
            </a:r>
          </a:p>
        </p:txBody>
      </p:sp>
      <p:sp>
        <p:nvSpPr>
          <p:cNvPr id="27653" name="Rectangle 5"/>
          <p:cNvSpPr>
            <a:spLocks noGrp="1" noChangeArrowheads="1"/>
          </p:cNvSpPr>
          <p:nvPr>
            <p:ph type="sldNum" sz="quarter" idx="3"/>
          </p:nvPr>
        </p:nvSpPr>
        <p:spPr bwMode="auto">
          <a:xfrm>
            <a:off x="3970338" y="8828088"/>
            <a:ext cx="3038475"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5" tIns="46587" rIns="93175" bIns="46587" numCol="1" anchor="b" anchorCtr="0" compatLnSpc="1">
            <a:prstTxWarp prst="textNoShape">
              <a:avLst/>
            </a:prstTxWarp>
          </a:bodyPr>
          <a:lstStyle>
            <a:lvl1pPr algn="r" defTabSz="931854" eaLnBrk="1" hangingPunct="1">
              <a:defRPr sz="1200"/>
            </a:lvl1pPr>
          </a:lstStyle>
          <a:p>
            <a:pPr>
              <a:defRPr/>
            </a:pPr>
            <a:fld id="{1EBE15AD-5AC0-45C6-928B-997818930AE2}" type="slidenum">
              <a:rPr lang="en-US"/>
              <a:pPr>
                <a:defRPr/>
              </a:pPr>
              <a:t>‹#›</a:t>
            </a:fld>
            <a:endParaRPr lang="en-US"/>
          </a:p>
        </p:txBody>
      </p:sp>
    </p:spTree>
    <p:extLst>
      <p:ext uri="{BB962C8B-B14F-4D97-AF65-F5344CB8AC3E}">
        <p14:creationId xmlns:p14="http://schemas.microsoft.com/office/powerpoint/2010/main" val="3599163494"/>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hdr" sz="quarter"/>
          </p:nvPr>
        </p:nvSpPr>
        <p:spPr bwMode="auto">
          <a:xfrm>
            <a:off x="0" y="0"/>
            <a:ext cx="3038475"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25" tIns="46113" rIns="92225" bIns="46113" numCol="1" anchor="t" anchorCtr="0" compatLnSpc="1">
            <a:prstTxWarp prst="textNoShape">
              <a:avLst/>
            </a:prstTxWarp>
          </a:bodyPr>
          <a:lstStyle>
            <a:lvl1pPr eaLnBrk="1" hangingPunct="1">
              <a:defRPr sz="1200"/>
            </a:lvl1pPr>
          </a:lstStyle>
          <a:p>
            <a:pPr>
              <a:defRPr/>
            </a:pPr>
            <a:r>
              <a:rPr lang="en-US" smtClean="0"/>
              <a:t>Fostering Success Michigan</a:t>
            </a:r>
            <a:endParaRPr lang="en-US"/>
          </a:p>
        </p:txBody>
      </p:sp>
      <p:sp>
        <p:nvSpPr>
          <p:cNvPr id="63491" name="Rectangle 3"/>
          <p:cNvSpPr>
            <a:spLocks noGrp="1" noChangeArrowheads="1"/>
          </p:cNvSpPr>
          <p:nvPr>
            <p:ph type="dt" idx="1"/>
          </p:nvPr>
        </p:nvSpPr>
        <p:spPr bwMode="auto">
          <a:xfrm>
            <a:off x="3970338" y="0"/>
            <a:ext cx="3038475"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25" tIns="46113" rIns="92225" bIns="46113" numCol="1" anchor="t" anchorCtr="0" compatLnSpc="1">
            <a:prstTxWarp prst="textNoShape">
              <a:avLst/>
            </a:prstTxWarp>
          </a:bodyPr>
          <a:lstStyle>
            <a:lvl1pPr algn="r" eaLnBrk="1" hangingPunct="1">
              <a:defRPr sz="1200"/>
            </a:lvl1pPr>
          </a:lstStyle>
          <a:p>
            <a:pPr>
              <a:defRPr/>
            </a:pPr>
            <a:endParaRPr lang="en-US"/>
          </a:p>
        </p:txBody>
      </p:sp>
      <p:sp>
        <p:nvSpPr>
          <p:cNvPr id="3482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3493" name="Rectangle 5"/>
          <p:cNvSpPr>
            <a:spLocks noGrp="1" noChangeArrowheads="1"/>
          </p:cNvSpPr>
          <p:nvPr>
            <p:ph type="body" sz="quarter" idx="3"/>
          </p:nvPr>
        </p:nvSpPr>
        <p:spPr bwMode="auto">
          <a:xfrm>
            <a:off x="701675" y="4416425"/>
            <a:ext cx="560705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25" tIns="46113" rIns="92225" bIns="4611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3494" name="Rectangle 6"/>
          <p:cNvSpPr>
            <a:spLocks noGrp="1" noChangeArrowheads="1"/>
          </p:cNvSpPr>
          <p:nvPr>
            <p:ph type="ftr" sz="quarter" idx="4"/>
          </p:nvPr>
        </p:nvSpPr>
        <p:spPr bwMode="auto">
          <a:xfrm>
            <a:off x="0" y="8828088"/>
            <a:ext cx="3038475"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25" tIns="46113" rIns="92225" bIns="46113" numCol="1" anchor="b" anchorCtr="0" compatLnSpc="1">
            <a:prstTxWarp prst="textNoShape">
              <a:avLst/>
            </a:prstTxWarp>
          </a:bodyPr>
          <a:lstStyle>
            <a:lvl1pPr eaLnBrk="1" hangingPunct="1">
              <a:defRPr sz="1200"/>
            </a:lvl1pPr>
          </a:lstStyle>
          <a:p>
            <a:pPr>
              <a:defRPr/>
            </a:pPr>
            <a:r>
              <a:rPr lang="en-US"/>
              <a:t>UACDC </a:t>
            </a:r>
          </a:p>
        </p:txBody>
      </p:sp>
      <p:sp>
        <p:nvSpPr>
          <p:cNvPr id="63495" name="Rectangle 7"/>
          <p:cNvSpPr>
            <a:spLocks noGrp="1" noChangeArrowheads="1"/>
          </p:cNvSpPr>
          <p:nvPr>
            <p:ph type="sldNum" sz="quarter" idx="5"/>
          </p:nvPr>
        </p:nvSpPr>
        <p:spPr bwMode="auto">
          <a:xfrm>
            <a:off x="3970338" y="8828088"/>
            <a:ext cx="3038475"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25" tIns="46113" rIns="92225" bIns="46113" numCol="1" anchor="b" anchorCtr="0" compatLnSpc="1">
            <a:prstTxWarp prst="textNoShape">
              <a:avLst/>
            </a:prstTxWarp>
          </a:bodyPr>
          <a:lstStyle>
            <a:lvl1pPr algn="r" eaLnBrk="1" hangingPunct="1">
              <a:defRPr sz="1200"/>
            </a:lvl1pPr>
          </a:lstStyle>
          <a:p>
            <a:pPr>
              <a:defRPr/>
            </a:pPr>
            <a:fld id="{FF9FE5EE-610D-4DB4-AC76-87460EAD943E}" type="slidenum">
              <a:rPr lang="en-US"/>
              <a:pPr>
                <a:defRPr/>
              </a:pPr>
              <a:t>‹#›</a:t>
            </a:fld>
            <a:endParaRPr lang="en-US"/>
          </a:p>
        </p:txBody>
      </p:sp>
    </p:spTree>
    <p:extLst>
      <p:ext uri="{BB962C8B-B14F-4D97-AF65-F5344CB8AC3E}">
        <p14:creationId xmlns:p14="http://schemas.microsoft.com/office/powerpoint/2010/main" val="2230228322"/>
      </p:ext>
    </p:extLst>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52475" indent="-288925">
              <a:defRPr>
                <a:solidFill>
                  <a:schemeClr val="tx1"/>
                </a:solidFill>
                <a:latin typeface="Arial" charset="0"/>
              </a:defRPr>
            </a:lvl2pPr>
            <a:lvl3pPr marL="1158875" indent="-231775">
              <a:defRPr>
                <a:solidFill>
                  <a:schemeClr val="tx1"/>
                </a:solidFill>
                <a:latin typeface="Arial" charset="0"/>
              </a:defRPr>
            </a:lvl3pPr>
            <a:lvl4pPr marL="1622425" indent="-231775">
              <a:defRPr>
                <a:solidFill>
                  <a:schemeClr val="tx1"/>
                </a:solidFill>
                <a:latin typeface="Arial" charset="0"/>
              </a:defRPr>
            </a:lvl4pPr>
            <a:lvl5pPr marL="2085975" indent="-231775">
              <a:defRPr>
                <a:solidFill>
                  <a:schemeClr val="tx1"/>
                </a:solidFill>
                <a:latin typeface="Arial" charset="0"/>
              </a:defRPr>
            </a:lvl5pPr>
            <a:lvl6pPr marL="2543175" indent="-231775" eaLnBrk="0" fontAlgn="base" hangingPunct="0">
              <a:spcBef>
                <a:spcPct val="0"/>
              </a:spcBef>
              <a:spcAft>
                <a:spcPct val="0"/>
              </a:spcAft>
              <a:defRPr>
                <a:solidFill>
                  <a:schemeClr val="tx1"/>
                </a:solidFill>
                <a:latin typeface="Arial" charset="0"/>
              </a:defRPr>
            </a:lvl6pPr>
            <a:lvl7pPr marL="3000375" indent="-231775" eaLnBrk="0" fontAlgn="base" hangingPunct="0">
              <a:spcBef>
                <a:spcPct val="0"/>
              </a:spcBef>
              <a:spcAft>
                <a:spcPct val="0"/>
              </a:spcAft>
              <a:defRPr>
                <a:solidFill>
                  <a:schemeClr val="tx1"/>
                </a:solidFill>
                <a:latin typeface="Arial" charset="0"/>
              </a:defRPr>
            </a:lvl7pPr>
            <a:lvl8pPr marL="3457575" indent="-231775" eaLnBrk="0" fontAlgn="base" hangingPunct="0">
              <a:spcBef>
                <a:spcPct val="0"/>
              </a:spcBef>
              <a:spcAft>
                <a:spcPct val="0"/>
              </a:spcAft>
              <a:defRPr>
                <a:solidFill>
                  <a:schemeClr val="tx1"/>
                </a:solidFill>
                <a:latin typeface="Arial" charset="0"/>
              </a:defRPr>
            </a:lvl8pPr>
            <a:lvl9pPr marL="3914775" indent="-231775" eaLnBrk="0" fontAlgn="base" hangingPunct="0">
              <a:spcBef>
                <a:spcPct val="0"/>
              </a:spcBef>
              <a:spcAft>
                <a:spcPct val="0"/>
              </a:spcAft>
              <a:defRPr>
                <a:solidFill>
                  <a:schemeClr val="tx1"/>
                </a:solidFill>
                <a:latin typeface="Arial" charset="0"/>
              </a:defRPr>
            </a:lvl9pPr>
          </a:lstStyle>
          <a:p>
            <a:fld id="{4C8EE4E4-EC19-4D18-B675-3F26480031F1}" type="slidenum">
              <a:rPr lang="en-US" altLang="en-US" smtClean="0"/>
              <a:pPr/>
              <a:t>2</a:t>
            </a:fld>
            <a:endParaRPr lang="en-US" altLang="en-US" smtClean="0"/>
          </a:p>
        </p:txBody>
      </p:sp>
      <p:sp>
        <p:nvSpPr>
          <p:cNvPr id="35844" name="Rectangle 2"/>
          <p:cNvSpPr>
            <a:spLocks noGrp="1" noRot="1" noChangeAspect="1" noChangeArrowheads="1" noTextEdit="1"/>
          </p:cNvSpPr>
          <p:nvPr>
            <p:ph type="sldImg"/>
          </p:nvPr>
        </p:nvSpPr>
        <p:spPr>
          <a:ln/>
        </p:spPr>
      </p:sp>
      <p:sp>
        <p:nvSpPr>
          <p:cNvPr id="35845" name="Rectangle 3"/>
          <p:cNvSpPr>
            <a:spLocks noGrp="1" noChangeArrowheads="1"/>
          </p:cNvSpPr>
          <p:nvPr>
            <p:ph type="body" idx="1"/>
          </p:nvPr>
        </p:nvSpPr>
        <p:spPr>
          <a:noFill/>
        </p:spPr>
        <p:txBody>
          <a:bodyPr/>
          <a:lstStyle/>
          <a:p>
            <a:pPr eaLnBrk="1" hangingPunct="1"/>
            <a:r>
              <a:rPr lang="en-US" altLang="en-US" dirty="0" smtClean="0"/>
              <a:t>Poll question:</a:t>
            </a:r>
            <a:r>
              <a:rPr lang="en-US" altLang="en-US" baseline="0" dirty="0" smtClean="0"/>
              <a:t> </a:t>
            </a:r>
          </a:p>
          <a:p>
            <a:pPr eaLnBrk="1" hangingPunct="1"/>
            <a:endParaRPr lang="en-US" altLang="en-US" baseline="0" dirty="0" smtClean="0"/>
          </a:p>
          <a:p>
            <a:pPr eaLnBrk="1" hangingPunct="1"/>
            <a:r>
              <a:rPr lang="en-US" altLang="en-US" baseline="0" dirty="0" smtClean="0"/>
              <a:t>A. Where are you logging in from; list agency name or school, or individuals name if not part of a group, etc. </a:t>
            </a:r>
          </a:p>
          <a:p>
            <a:pPr eaLnBrk="1" hangingPunct="1"/>
            <a:endParaRPr lang="en-US" altLang="en-US" baseline="0" dirty="0" smtClean="0"/>
          </a:p>
          <a:p>
            <a:pPr eaLnBrk="1" hangingPunct="1"/>
            <a:r>
              <a:rPr lang="en-US" altLang="en-US" baseline="0" dirty="0" smtClean="0"/>
              <a:t>B. What would you like to get out of this presentation for yourself or others. </a:t>
            </a:r>
            <a:endParaRPr lang="en-US" altLang="en-US" dirty="0" smtClean="0"/>
          </a:p>
        </p:txBody>
      </p:sp>
      <p:sp>
        <p:nvSpPr>
          <p:cNvPr id="35846" name="Header Placeholder 1"/>
          <p:cNvSpPr>
            <a:spLocks noGrp="1"/>
          </p:cNvSpPr>
          <p:nvPr>
            <p:ph type="hdr" sz="quarter"/>
          </p:nvPr>
        </p:nvSpPr>
        <p:spPr>
          <a:noFill/>
        </p:spPr>
        <p:txBody>
          <a:bodyPr/>
          <a:lstStyle>
            <a:lvl1pPr>
              <a:defRPr>
                <a:solidFill>
                  <a:schemeClr val="tx1"/>
                </a:solidFill>
                <a:latin typeface="Arial" charset="0"/>
              </a:defRPr>
            </a:lvl1pPr>
            <a:lvl2pPr marL="752475" indent="-288925">
              <a:defRPr>
                <a:solidFill>
                  <a:schemeClr val="tx1"/>
                </a:solidFill>
                <a:latin typeface="Arial" charset="0"/>
              </a:defRPr>
            </a:lvl2pPr>
            <a:lvl3pPr marL="1158875" indent="-231775">
              <a:defRPr>
                <a:solidFill>
                  <a:schemeClr val="tx1"/>
                </a:solidFill>
                <a:latin typeface="Arial" charset="0"/>
              </a:defRPr>
            </a:lvl3pPr>
            <a:lvl4pPr marL="1622425" indent="-231775">
              <a:defRPr>
                <a:solidFill>
                  <a:schemeClr val="tx1"/>
                </a:solidFill>
                <a:latin typeface="Arial" charset="0"/>
              </a:defRPr>
            </a:lvl4pPr>
            <a:lvl5pPr marL="2085975" indent="-231775">
              <a:defRPr>
                <a:solidFill>
                  <a:schemeClr val="tx1"/>
                </a:solidFill>
                <a:latin typeface="Arial" charset="0"/>
              </a:defRPr>
            </a:lvl5pPr>
            <a:lvl6pPr marL="2543175" indent="-231775" eaLnBrk="0" fontAlgn="base" hangingPunct="0">
              <a:spcBef>
                <a:spcPct val="0"/>
              </a:spcBef>
              <a:spcAft>
                <a:spcPct val="0"/>
              </a:spcAft>
              <a:defRPr>
                <a:solidFill>
                  <a:schemeClr val="tx1"/>
                </a:solidFill>
                <a:latin typeface="Arial" charset="0"/>
              </a:defRPr>
            </a:lvl6pPr>
            <a:lvl7pPr marL="3000375" indent="-231775" eaLnBrk="0" fontAlgn="base" hangingPunct="0">
              <a:spcBef>
                <a:spcPct val="0"/>
              </a:spcBef>
              <a:spcAft>
                <a:spcPct val="0"/>
              </a:spcAft>
              <a:defRPr>
                <a:solidFill>
                  <a:schemeClr val="tx1"/>
                </a:solidFill>
                <a:latin typeface="Arial" charset="0"/>
              </a:defRPr>
            </a:lvl7pPr>
            <a:lvl8pPr marL="3457575" indent="-231775" eaLnBrk="0" fontAlgn="base" hangingPunct="0">
              <a:spcBef>
                <a:spcPct val="0"/>
              </a:spcBef>
              <a:spcAft>
                <a:spcPct val="0"/>
              </a:spcAft>
              <a:defRPr>
                <a:solidFill>
                  <a:schemeClr val="tx1"/>
                </a:solidFill>
                <a:latin typeface="Arial" charset="0"/>
              </a:defRPr>
            </a:lvl8pPr>
            <a:lvl9pPr marL="3914775" indent="-231775" eaLnBrk="0" fontAlgn="base" hangingPunct="0">
              <a:spcBef>
                <a:spcPct val="0"/>
              </a:spcBef>
              <a:spcAft>
                <a:spcPct val="0"/>
              </a:spcAft>
              <a:defRPr>
                <a:solidFill>
                  <a:schemeClr val="tx1"/>
                </a:solidFill>
                <a:latin typeface="Arial" charset="0"/>
              </a:defRPr>
            </a:lvl9pPr>
          </a:lstStyle>
          <a:p>
            <a:r>
              <a:rPr lang="en-US" altLang="en-US" smtClean="0"/>
              <a:t>Fostering Success Michigan</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p:spPr>
        <p:txBody>
          <a:bodyPr/>
          <a:lstStyle/>
          <a:p>
            <a:r>
              <a:rPr lang="en-US" altLang="en-US" smtClean="0"/>
              <a:t>Avoid text message jargon and slang.  Address individuals professionally</a:t>
            </a:r>
          </a:p>
        </p:txBody>
      </p:sp>
      <p:sp>
        <p:nvSpPr>
          <p:cNvPr id="39941" name="Slide Number Placeholder 4"/>
          <p:cNvSpPr>
            <a:spLocks noGrp="1"/>
          </p:cNvSpPr>
          <p:nvPr>
            <p:ph type="sldNum" sz="quarter" idx="5"/>
          </p:nvPr>
        </p:nvSpPr>
        <p:spPr>
          <a:noFill/>
        </p:spPr>
        <p:txBody>
          <a:bodyPr/>
          <a:lstStyle>
            <a:lvl1pPr>
              <a:defRPr>
                <a:solidFill>
                  <a:schemeClr val="tx1"/>
                </a:solidFill>
                <a:latin typeface="Arial" charset="0"/>
              </a:defRPr>
            </a:lvl1pPr>
            <a:lvl2pPr marL="752475" indent="-288925">
              <a:defRPr>
                <a:solidFill>
                  <a:schemeClr val="tx1"/>
                </a:solidFill>
                <a:latin typeface="Arial" charset="0"/>
              </a:defRPr>
            </a:lvl2pPr>
            <a:lvl3pPr marL="1158875" indent="-231775">
              <a:defRPr>
                <a:solidFill>
                  <a:schemeClr val="tx1"/>
                </a:solidFill>
                <a:latin typeface="Arial" charset="0"/>
              </a:defRPr>
            </a:lvl3pPr>
            <a:lvl4pPr marL="1622425" indent="-231775">
              <a:defRPr>
                <a:solidFill>
                  <a:schemeClr val="tx1"/>
                </a:solidFill>
                <a:latin typeface="Arial" charset="0"/>
              </a:defRPr>
            </a:lvl4pPr>
            <a:lvl5pPr marL="2085975" indent="-231775">
              <a:defRPr>
                <a:solidFill>
                  <a:schemeClr val="tx1"/>
                </a:solidFill>
                <a:latin typeface="Arial" charset="0"/>
              </a:defRPr>
            </a:lvl5pPr>
            <a:lvl6pPr marL="2543175" indent="-231775" eaLnBrk="0" fontAlgn="base" hangingPunct="0">
              <a:spcBef>
                <a:spcPct val="0"/>
              </a:spcBef>
              <a:spcAft>
                <a:spcPct val="0"/>
              </a:spcAft>
              <a:defRPr>
                <a:solidFill>
                  <a:schemeClr val="tx1"/>
                </a:solidFill>
                <a:latin typeface="Arial" charset="0"/>
              </a:defRPr>
            </a:lvl6pPr>
            <a:lvl7pPr marL="3000375" indent="-231775" eaLnBrk="0" fontAlgn="base" hangingPunct="0">
              <a:spcBef>
                <a:spcPct val="0"/>
              </a:spcBef>
              <a:spcAft>
                <a:spcPct val="0"/>
              </a:spcAft>
              <a:defRPr>
                <a:solidFill>
                  <a:schemeClr val="tx1"/>
                </a:solidFill>
                <a:latin typeface="Arial" charset="0"/>
              </a:defRPr>
            </a:lvl7pPr>
            <a:lvl8pPr marL="3457575" indent="-231775" eaLnBrk="0" fontAlgn="base" hangingPunct="0">
              <a:spcBef>
                <a:spcPct val="0"/>
              </a:spcBef>
              <a:spcAft>
                <a:spcPct val="0"/>
              </a:spcAft>
              <a:defRPr>
                <a:solidFill>
                  <a:schemeClr val="tx1"/>
                </a:solidFill>
                <a:latin typeface="Arial" charset="0"/>
              </a:defRPr>
            </a:lvl8pPr>
            <a:lvl9pPr marL="3914775" indent="-231775" eaLnBrk="0" fontAlgn="base" hangingPunct="0">
              <a:spcBef>
                <a:spcPct val="0"/>
              </a:spcBef>
              <a:spcAft>
                <a:spcPct val="0"/>
              </a:spcAft>
              <a:defRPr>
                <a:solidFill>
                  <a:schemeClr val="tx1"/>
                </a:solidFill>
                <a:latin typeface="Arial" charset="0"/>
              </a:defRPr>
            </a:lvl9pPr>
          </a:lstStyle>
          <a:p>
            <a:fld id="{7207D1CF-16E8-440E-B434-D90208BBA2E8}" type="slidenum">
              <a:rPr lang="en-US" altLang="en-US" smtClean="0"/>
              <a:pPr/>
              <a:t>11</a:t>
            </a:fld>
            <a:endParaRPr lang="en-US" altLang="en-US" smtClean="0"/>
          </a:p>
        </p:txBody>
      </p:sp>
      <p:sp>
        <p:nvSpPr>
          <p:cNvPr id="39942" name="Header Placeholder 1"/>
          <p:cNvSpPr>
            <a:spLocks noGrp="1"/>
          </p:cNvSpPr>
          <p:nvPr>
            <p:ph type="hdr" sz="quarter"/>
          </p:nvPr>
        </p:nvSpPr>
        <p:spPr>
          <a:noFill/>
        </p:spPr>
        <p:txBody>
          <a:bodyPr/>
          <a:lstStyle>
            <a:lvl1pPr>
              <a:defRPr>
                <a:solidFill>
                  <a:schemeClr val="tx1"/>
                </a:solidFill>
                <a:latin typeface="Arial" charset="0"/>
              </a:defRPr>
            </a:lvl1pPr>
            <a:lvl2pPr marL="752475" indent="-288925">
              <a:defRPr>
                <a:solidFill>
                  <a:schemeClr val="tx1"/>
                </a:solidFill>
                <a:latin typeface="Arial" charset="0"/>
              </a:defRPr>
            </a:lvl2pPr>
            <a:lvl3pPr marL="1158875" indent="-231775">
              <a:defRPr>
                <a:solidFill>
                  <a:schemeClr val="tx1"/>
                </a:solidFill>
                <a:latin typeface="Arial" charset="0"/>
              </a:defRPr>
            </a:lvl3pPr>
            <a:lvl4pPr marL="1622425" indent="-231775">
              <a:defRPr>
                <a:solidFill>
                  <a:schemeClr val="tx1"/>
                </a:solidFill>
                <a:latin typeface="Arial" charset="0"/>
              </a:defRPr>
            </a:lvl4pPr>
            <a:lvl5pPr marL="2085975" indent="-231775">
              <a:defRPr>
                <a:solidFill>
                  <a:schemeClr val="tx1"/>
                </a:solidFill>
                <a:latin typeface="Arial" charset="0"/>
              </a:defRPr>
            </a:lvl5pPr>
            <a:lvl6pPr marL="2543175" indent="-231775" eaLnBrk="0" fontAlgn="base" hangingPunct="0">
              <a:spcBef>
                <a:spcPct val="0"/>
              </a:spcBef>
              <a:spcAft>
                <a:spcPct val="0"/>
              </a:spcAft>
              <a:defRPr>
                <a:solidFill>
                  <a:schemeClr val="tx1"/>
                </a:solidFill>
                <a:latin typeface="Arial" charset="0"/>
              </a:defRPr>
            </a:lvl6pPr>
            <a:lvl7pPr marL="3000375" indent="-231775" eaLnBrk="0" fontAlgn="base" hangingPunct="0">
              <a:spcBef>
                <a:spcPct val="0"/>
              </a:spcBef>
              <a:spcAft>
                <a:spcPct val="0"/>
              </a:spcAft>
              <a:defRPr>
                <a:solidFill>
                  <a:schemeClr val="tx1"/>
                </a:solidFill>
                <a:latin typeface="Arial" charset="0"/>
              </a:defRPr>
            </a:lvl7pPr>
            <a:lvl8pPr marL="3457575" indent="-231775" eaLnBrk="0" fontAlgn="base" hangingPunct="0">
              <a:spcBef>
                <a:spcPct val="0"/>
              </a:spcBef>
              <a:spcAft>
                <a:spcPct val="0"/>
              </a:spcAft>
              <a:defRPr>
                <a:solidFill>
                  <a:schemeClr val="tx1"/>
                </a:solidFill>
                <a:latin typeface="Arial" charset="0"/>
              </a:defRPr>
            </a:lvl8pPr>
            <a:lvl9pPr marL="3914775" indent="-231775" eaLnBrk="0" fontAlgn="base" hangingPunct="0">
              <a:spcBef>
                <a:spcPct val="0"/>
              </a:spcBef>
              <a:spcAft>
                <a:spcPct val="0"/>
              </a:spcAft>
              <a:defRPr>
                <a:solidFill>
                  <a:schemeClr val="tx1"/>
                </a:solidFill>
                <a:latin typeface="Arial" charset="0"/>
              </a:defRPr>
            </a:lvl9pPr>
          </a:lstStyle>
          <a:p>
            <a:r>
              <a:rPr lang="en-US" altLang="en-US" smtClean="0"/>
              <a:t>Fostering Success Michigan</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p:spPr>
        <p:txBody>
          <a:bodyPr/>
          <a:lstStyle/>
          <a:p>
            <a:endParaRPr lang="en-US" altLang="en-US" smtClean="0"/>
          </a:p>
        </p:txBody>
      </p:sp>
      <p:sp>
        <p:nvSpPr>
          <p:cNvPr id="40965" name="Slide Number Placeholder 4"/>
          <p:cNvSpPr>
            <a:spLocks noGrp="1"/>
          </p:cNvSpPr>
          <p:nvPr>
            <p:ph type="sldNum" sz="quarter" idx="5"/>
          </p:nvPr>
        </p:nvSpPr>
        <p:spPr>
          <a:noFill/>
        </p:spPr>
        <p:txBody>
          <a:bodyPr/>
          <a:lstStyle>
            <a:lvl1pPr>
              <a:defRPr>
                <a:solidFill>
                  <a:schemeClr val="tx1"/>
                </a:solidFill>
                <a:latin typeface="Arial" charset="0"/>
              </a:defRPr>
            </a:lvl1pPr>
            <a:lvl2pPr marL="752475" indent="-288925">
              <a:defRPr>
                <a:solidFill>
                  <a:schemeClr val="tx1"/>
                </a:solidFill>
                <a:latin typeface="Arial" charset="0"/>
              </a:defRPr>
            </a:lvl2pPr>
            <a:lvl3pPr marL="1158875" indent="-231775">
              <a:defRPr>
                <a:solidFill>
                  <a:schemeClr val="tx1"/>
                </a:solidFill>
                <a:latin typeface="Arial" charset="0"/>
              </a:defRPr>
            </a:lvl3pPr>
            <a:lvl4pPr marL="1622425" indent="-231775">
              <a:defRPr>
                <a:solidFill>
                  <a:schemeClr val="tx1"/>
                </a:solidFill>
                <a:latin typeface="Arial" charset="0"/>
              </a:defRPr>
            </a:lvl4pPr>
            <a:lvl5pPr marL="2085975" indent="-231775">
              <a:defRPr>
                <a:solidFill>
                  <a:schemeClr val="tx1"/>
                </a:solidFill>
                <a:latin typeface="Arial" charset="0"/>
              </a:defRPr>
            </a:lvl5pPr>
            <a:lvl6pPr marL="2543175" indent="-231775" eaLnBrk="0" fontAlgn="base" hangingPunct="0">
              <a:spcBef>
                <a:spcPct val="0"/>
              </a:spcBef>
              <a:spcAft>
                <a:spcPct val="0"/>
              </a:spcAft>
              <a:defRPr>
                <a:solidFill>
                  <a:schemeClr val="tx1"/>
                </a:solidFill>
                <a:latin typeface="Arial" charset="0"/>
              </a:defRPr>
            </a:lvl6pPr>
            <a:lvl7pPr marL="3000375" indent="-231775" eaLnBrk="0" fontAlgn="base" hangingPunct="0">
              <a:spcBef>
                <a:spcPct val="0"/>
              </a:spcBef>
              <a:spcAft>
                <a:spcPct val="0"/>
              </a:spcAft>
              <a:defRPr>
                <a:solidFill>
                  <a:schemeClr val="tx1"/>
                </a:solidFill>
                <a:latin typeface="Arial" charset="0"/>
              </a:defRPr>
            </a:lvl7pPr>
            <a:lvl8pPr marL="3457575" indent="-231775" eaLnBrk="0" fontAlgn="base" hangingPunct="0">
              <a:spcBef>
                <a:spcPct val="0"/>
              </a:spcBef>
              <a:spcAft>
                <a:spcPct val="0"/>
              </a:spcAft>
              <a:defRPr>
                <a:solidFill>
                  <a:schemeClr val="tx1"/>
                </a:solidFill>
                <a:latin typeface="Arial" charset="0"/>
              </a:defRPr>
            </a:lvl8pPr>
            <a:lvl9pPr marL="3914775" indent="-231775" eaLnBrk="0" fontAlgn="base" hangingPunct="0">
              <a:spcBef>
                <a:spcPct val="0"/>
              </a:spcBef>
              <a:spcAft>
                <a:spcPct val="0"/>
              </a:spcAft>
              <a:defRPr>
                <a:solidFill>
                  <a:schemeClr val="tx1"/>
                </a:solidFill>
                <a:latin typeface="Arial" charset="0"/>
              </a:defRPr>
            </a:lvl9pPr>
          </a:lstStyle>
          <a:p>
            <a:fld id="{AB5C49E5-2F11-48CC-9A23-58CAA5C83A1C}" type="slidenum">
              <a:rPr lang="en-US" altLang="en-US" smtClean="0"/>
              <a:pPr/>
              <a:t>12</a:t>
            </a:fld>
            <a:endParaRPr lang="en-US" altLang="en-US" smtClean="0"/>
          </a:p>
        </p:txBody>
      </p:sp>
      <p:sp>
        <p:nvSpPr>
          <p:cNvPr id="40966" name="Header Placeholder 1"/>
          <p:cNvSpPr>
            <a:spLocks noGrp="1"/>
          </p:cNvSpPr>
          <p:nvPr>
            <p:ph type="hdr" sz="quarter"/>
          </p:nvPr>
        </p:nvSpPr>
        <p:spPr>
          <a:noFill/>
        </p:spPr>
        <p:txBody>
          <a:bodyPr/>
          <a:lstStyle>
            <a:lvl1pPr>
              <a:defRPr>
                <a:solidFill>
                  <a:schemeClr val="tx1"/>
                </a:solidFill>
                <a:latin typeface="Arial" charset="0"/>
              </a:defRPr>
            </a:lvl1pPr>
            <a:lvl2pPr marL="752475" indent="-288925">
              <a:defRPr>
                <a:solidFill>
                  <a:schemeClr val="tx1"/>
                </a:solidFill>
                <a:latin typeface="Arial" charset="0"/>
              </a:defRPr>
            </a:lvl2pPr>
            <a:lvl3pPr marL="1158875" indent="-231775">
              <a:defRPr>
                <a:solidFill>
                  <a:schemeClr val="tx1"/>
                </a:solidFill>
                <a:latin typeface="Arial" charset="0"/>
              </a:defRPr>
            </a:lvl3pPr>
            <a:lvl4pPr marL="1622425" indent="-231775">
              <a:defRPr>
                <a:solidFill>
                  <a:schemeClr val="tx1"/>
                </a:solidFill>
                <a:latin typeface="Arial" charset="0"/>
              </a:defRPr>
            </a:lvl4pPr>
            <a:lvl5pPr marL="2085975" indent="-231775">
              <a:defRPr>
                <a:solidFill>
                  <a:schemeClr val="tx1"/>
                </a:solidFill>
                <a:latin typeface="Arial" charset="0"/>
              </a:defRPr>
            </a:lvl5pPr>
            <a:lvl6pPr marL="2543175" indent="-231775" eaLnBrk="0" fontAlgn="base" hangingPunct="0">
              <a:spcBef>
                <a:spcPct val="0"/>
              </a:spcBef>
              <a:spcAft>
                <a:spcPct val="0"/>
              </a:spcAft>
              <a:defRPr>
                <a:solidFill>
                  <a:schemeClr val="tx1"/>
                </a:solidFill>
                <a:latin typeface="Arial" charset="0"/>
              </a:defRPr>
            </a:lvl6pPr>
            <a:lvl7pPr marL="3000375" indent="-231775" eaLnBrk="0" fontAlgn="base" hangingPunct="0">
              <a:spcBef>
                <a:spcPct val="0"/>
              </a:spcBef>
              <a:spcAft>
                <a:spcPct val="0"/>
              </a:spcAft>
              <a:defRPr>
                <a:solidFill>
                  <a:schemeClr val="tx1"/>
                </a:solidFill>
                <a:latin typeface="Arial" charset="0"/>
              </a:defRPr>
            </a:lvl7pPr>
            <a:lvl8pPr marL="3457575" indent="-231775" eaLnBrk="0" fontAlgn="base" hangingPunct="0">
              <a:spcBef>
                <a:spcPct val="0"/>
              </a:spcBef>
              <a:spcAft>
                <a:spcPct val="0"/>
              </a:spcAft>
              <a:defRPr>
                <a:solidFill>
                  <a:schemeClr val="tx1"/>
                </a:solidFill>
                <a:latin typeface="Arial" charset="0"/>
              </a:defRPr>
            </a:lvl8pPr>
            <a:lvl9pPr marL="3914775" indent="-231775" eaLnBrk="0" fontAlgn="base" hangingPunct="0">
              <a:spcBef>
                <a:spcPct val="0"/>
              </a:spcBef>
              <a:spcAft>
                <a:spcPct val="0"/>
              </a:spcAft>
              <a:defRPr>
                <a:solidFill>
                  <a:schemeClr val="tx1"/>
                </a:solidFill>
                <a:latin typeface="Arial" charset="0"/>
              </a:defRPr>
            </a:lvl9pPr>
          </a:lstStyle>
          <a:p>
            <a:r>
              <a:rPr lang="en-US" altLang="en-US" smtClean="0"/>
              <a:t>Fostering Success Michigan</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Fostering Success Michigan</a:t>
            </a:r>
            <a:endParaRPr lang="en-US"/>
          </a:p>
        </p:txBody>
      </p:sp>
      <p:sp>
        <p:nvSpPr>
          <p:cNvPr id="6" name="Slide Number Placeholder 5"/>
          <p:cNvSpPr>
            <a:spLocks noGrp="1"/>
          </p:cNvSpPr>
          <p:nvPr>
            <p:ph type="sldNum" sz="quarter" idx="12"/>
          </p:nvPr>
        </p:nvSpPr>
        <p:spPr/>
        <p:txBody>
          <a:bodyPr/>
          <a:lstStyle/>
          <a:p>
            <a:pPr>
              <a:defRPr/>
            </a:pPr>
            <a:fld id="{FF9FE5EE-610D-4DB4-AC76-87460EAD943E}" type="slidenum">
              <a:rPr lang="en-US" smtClean="0"/>
              <a:pPr>
                <a:defRPr/>
              </a:pPr>
              <a:t>13</a:t>
            </a:fld>
            <a:endParaRPr lang="en-US"/>
          </a:p>
        </p:txBody>
      </p:sp>
    </p:spTree>
    <p:extLst>
      <p:ext uri="{BB962C8B-B14F-4D97-AF65-F5344CB8AC3E}">
        <p14:creationId xmlns:p14="http://schemas.microsoft.com/office/powerpoint/2010/main" val="18538247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Fostering Success Michigan</a:t>
            </a:r>
            <a:endParaRPr lang="en-US"/>
          </a:p>
        </p:txBody>
      </p:sp>
      <p:sp>
        <p:nvSpPr>
          <p:cNvPr id="6" name="Slide Number Placeholder 5"/>
          <p:cNvSpPr>
            <a:spLocks noGrp="1"/>
          </p:cNvSpPr>
          <p:nvPr>
            <p:ph type="sldNum" sz="quarter" idx="12"/>
          </p:nvPr>
        </p:nvSpPr>
        <p:spPr/>
        <p:txBody>
          <a:bodyPr/>
          <a:lstStyle/>
          <a:p>
            <a:pPr>
              <a:defRPr/>
            </a:pPr>
            <a:fld id="{FF9FE5EE-610D-4DB4-AC76-87460EAD943E}" type="slidenum">
              <a:rPr lang="en-US" smtClean="0"/>
              <a:pPr>
                <a:defRPr/>
              </a:pPr>
              <a:t>14</a:t>
            </a:fld>
            <a:endParaRPr lang="en-US"/>
          </a:p>
        </p:txBody>
      </p:sp>
    </p:spTree>
    <p:extLst>
      <p:ext uri="{BB962C8B-B14F-4D97-AF65-F5344CB8AC3E}">
        <p14:creationId xmlns:p14="http://schemas.microsoft.com/office/powerpoint/2010/main" val="27265607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smtClean="0"/>
              <a:t>Fostering Success Michigan</a:t>
            </a:r>
            <a:endParaRPr lang="en-US"/>
          </a:p>
        </p:txBody>
      </p:sp>
      <p:sp>
        <p:nvSpPr>
          <p:cNvPr id="6" name="Slide Number Placeholder 5"/>
          <p:cNvSpPr>
            <a:spLocks noGrp="1"/>
          </p:cNvSpPr>
          <p:nvPr>
            <p:ph type="sldNum" sz="quarter" idx="12"/>
          </p:nvPr>
        </p:nvSpPr>
        <p:spPr/>
        <p:txBody>
          <a:bodyPr/>
          <a:lstStyle/>
          <a:p>
            <a:pPr>
              <a:defRPr/>
            </a:pPr>
            <a:fld id="{FF9FE5EE-610D-4DB4-AC76-87460EAD943E}" type="slidenum">
              <a:rPr lang="en-US" smtClean="0"/>
              <a:pPr>
                <a:defRPr/>
              </a:pPr>
              <a:t>15</a:t>
            </a:fld>
            <a:endParaRPr lang="en-US"/>
          </a:p>
        </p:txBody>
      </p:sp>
    </p:spTree>
    <p:extLst>
      <p:ext uri="{BB962C8B-B14F-4D97-AF65-F5344CB8AC3E}">
        <p14:creationId xmlns:p14="http://schemas.microsoft.com/office/powerpoint/2010/main" val="12388480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a:noFill/>
        </p:spPr>
        <p:txBody>
          <a:bodyPr/>
          <a:lstStyle>
            <a:lvl1pPr>
              <a:defRPr>
                <a:solidFill>
                  <a:schemeClr val="tx1"/>
                </a:solidFill>
                <a:latin typeface="Arial" charset="0"/>
              </a:defRPr>
            </a:lvl1pPr>
            <a:lvl2pPr marL="753723" indent="-289893">
              <a:defRPr>
                <a:solidFill>
                  <a:schemeClr val="tx1"/>
                </a:solidFill>
                <a:latin typeface="Arial" charset="0"/>
              </a:defRPr>
            </a:lvl2pPr>
            <a:lvl3pPr marL="1159574" indent="-231915">
              <a:defRPr>
                <a:solidFill>
                  <a:schemeClr val="tx1"/>
                </a:solidFill>
                <a:latin typeface="Arial" charset="0"/>
              </a:defRPr>
            </a:lvl3pPr>
            <a:lvl4pPr marL="1623403" indent="-231915">
              <a:defRPr>
                <a:solidFill>
                  <a:schemeClr val="tx1"/>
                </a:solidFill>
                <a:latin typeface="Arial" charset="0"/>
              </a:defRPr>
            </a:lvl4pPr>
            <a:lvl5pPr marL="2087232" indent="-231915">
              <a:defRPr>
                <a:solidFill>
                  <a:schemeClr val="tx1"/>
                </a:solidFill>
                <a:latin typeface="Arial" charset="0"/>
              </a:defRPr>
            </a:lvl5pPr>
            <a:lvl6pPr marL="2551062" indent="-231915" eaLnBrk="0" fontAlgn="base" hangingPunct="0">
              <a:spcBef>
                <a:spcPct val="0"/>
              </a:spcBef>
              <a:spcAft>
                <a:spcPct val="0"/>
              </a:spcAft>
              <a:defRPr>
                <a:solidFill>
                  <a:schemeClr val="tx1"/>
                </a:solidFill>
                <a:latin typeface="Arial" charset="0"/>
              </a:defRPr>
            </a:lvl6pPr>
            <a:lvl7pPr marL="3014891" indent="-231915" eaLnBrk="0" fontAlgn="base" hangingPunct="0">
              <a:spcBef>
                <a:spcPct val="0"/>
              </a:spcBef>
              <a:spcAft>
                <a:spcPct val="0"/>
              </a:spcAft>
              <a:defRPr>
                <a:solidFill>
                  <a:schemeClr val="tx1"/>
                </a:solidFill>
                <a:latin typeface="Arial" charset="0"/>
              </a:defRPr>
            </a:lvl7pPr>
            <a:lvl8pPr marL="3478721" indent="-231915" eaLnBrk="0" fontAlgn="base" hangingPunct="0">
              <a:spcBef>
                <a:spcPct val="0"/>
              </a:spcBef>
              <a:spcAft>
                <a:spcPct val="0"/>
              </a:spcAft>
              <a:defRPr>
                <a:solidFill>
                  <a:schemeClr val="tx1"/>
                </a:solidFill>
                <a:latin typeface="Arial" charset="0"/>
              </a:defRPr>
            </a:lvl8pPr>
            <a:lvl9pPr marL="3942550" indent="-231915" eaLnBrk="0" fontAlgn="base" hangingPunct="0">
              <a:spcBef>
                <a:spcPct val="0"/>
              </a:spcBef>
              <a:spcAft>
                <a:spcPct val="0"/>
              </a:spcAft>
              <a:defRPr>
                <a:solidFill>
                  <a:schemeClr val="tx1"/>
                </a:solidFill>
                <a:latin typeface="Arial" charset="0"/>
              </a:defRPr>
            </a:lvl9pPr>
          </a:lstStyle>
          <a:p>
            <a:r>
              <a:rPr lang="en-US" altLang="en-US" smtClean="0"/>
              <a:t>Fostering Success Michigan</a:t>
            </a:r>
          </a:p>
        </p:txBody>
      </p:sp>
      <p:sp>
        <p:nvSpPr>
          <p:cNvPr id="40964"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53723" indent="-289893">
              <a:defRPr>
                <a:solidFill>
                  <a:schemeClr val="tx1"/>
                </a:solidFill>
                <a:latin typeface="Arial" charset="0"/>
              </a:defRPr>
            </a:lvl2pPr>
            <a:lvl3pPr marL="1159574" indent="-231915">
              <a:defRPr>
                <a:solidFill>
                  <a:schemeClr val="tx1"/>
                </a:solidFill>
                <a:latin typeface="Arial" charset="0"/>
              </a:defRPr>
            </a:lvl3pPr>
            <a:lvl4pPr marL="1623403" indent="-231915">
              <a:defRPr>
                <a:solidFill>
                  <a:schemeClr val="tx1"/>
                </a:solidFill>
                <a:latin typeface="Arial" charset="0"/>
              </a:defRPr>
            </a:lvl4pPr>
            <a:lvl5pPr marL="2087232" indent="-231915">
              <a:defRPr>
                <a:solidFill>
                  <a:schemeClr val="tx1"/>
                </a:solidFill>
                <a:latin typeface="Arial" charset="0"/>
              </a:defRPr>
            </a:lvl5pPr>
            <a:lvl6pPr marL="2551062" indent="-231915" eaLnBrk="0" fontAlgn="base" hangingPunct="0">
              <a:spcBef>
                <a:spcPct val="0"/>
              </a:spcBef>
              <a:spcAft>
                <a:spcPct val="0"/>
              </a:spcAft>
              <a:defRPr>
                <a:solidFill>
                  <a:schemeClr val="tx1"/>
                </a:solidFill>
                <a:latin typeface="Arial" charset="0"/>
              </a:defRPr>
            </a:lvl6pPr>
            <a:lvl7pPr marL="3014891" indent="-231915" eaLnBrk="0" fontAlgn="base" hangingPunct="0">
              <a:spcBef>
                <a:spcPct val="0"/>
              </a:spcBef>
              <a:spcAft>
                <a:spcPct val="0"/>
              </a:spcAft>
              <a:defRPr>
                <a:solidFill>
                  <a:schemeClr val="tx1"/>
                </a:solidFill>
                <a:latin typeface="Arial" charset="0"/>
              </a:defRPr>
            </a:lvl7pPr>
            <a:lvl8pPr marL="3478721" indent="-231915" eaLnBrk="0" fontAlgn="base" hangingPunct="0">
              <a:spcBef>
                <a:spcPct val="0"/>
              </a:spcBef>
              <a:spcAft>
                <a:spcPct val="0"/>
              </a:spcAft>
              <a:defRPr>
                <a:solidFill>
                  <a:schemeClr val="tx1"/>
                </a:solidFill>
                <a:latin typeface="Arial" charset="0"/>
              </a:defRPr>
            </a:lvl8pPr>
            <a:lvl9pPr marL="3942550" indent="-231915" eaLnBrk="0" fontAlgn="base" hangingPunct="0">
              <a:spcBef>
                <a:spcPct val="0"/>
              </a:spcBef>
              <a:spcAft>
                <a:spcPct val="0"/>
              </a:spcAft>
              <a:defRPr>
                <a:solidFill>
                  <a:schemeClr val="tx1"/>
                </a:solidFill>
                <a:latin typeface="Arial" charset="0"/>
              </a:defRPr>
            </a:lvl9pPr>
          </a:lstStyle>
          <a:p>
            <a:fld id="{84C5DA22-8DA2-4F4C-B52C-F8CF1F3E459A}" type="slidenum">
              <a:rPr lang="en-US" altLang="en-US" smtClean="0"/>
              <a:pPr/>
              <a:t>16</a:t>
            </a:fld>
            <a:endParaRPr lang="en-US" altLang="en-US" smtClean="0"/>
          </a:p>
        </p:txBody>
      </p:sp>
      <p:sp>
        <p:nvSpPr>
          <p:cNvPr id="40965" name="Rectangle 2"/>
          <p:cNvSpPr>
            <a:spLocks noGrp="1" noRot="1" noChangeAspect="1" noChangeArrowheads="1" noTextEdit="1"/>
          </p:cNvSpPr>
          <p:nvPr>
            <p:ph type="sldImg"/>
          </p:nvPr>
        </p:nvSpPr>
        <p:spPr>
          <a:ln/>
        </p:spPr>
      </p:sp>
      <p:sp>
        <p:nvSpPr>
          <p:cNvPr id="40966" name="Rectangle 3"/>
          <p:cNvSpPr>
            <a:spLocks noGrp="1" noChangeArrowheads="1"/>
          </p:cNvSpPr>
          <p:nvPr>
            <p:ph type="body" idx="1"/>
          </p:nvPr>
        </p:nvSpPr>
        <p:spPr>
          <a:xfrm>
            <a:off x="934720" y="4415190"/>
            <a:ext cx="5140960" cy="4184580"/>
          </a:xfrm>
          <a:noFill/>
        </p:spPr>
        <p:txBody>
          <a:bodyPr/>
          <a:lstStyle/>
          <a:p>
            <a:pPr eaLnBrk="1" hangingPunct="1"/>
            <a:endParaRPr lang="en-US" altLang="en-US" smtClean="0"/>
          </a:p>
        </p:txBody>
      </p:sp>
      <p:sp>
        <p:nvSpPr>
          <p:cNvPr id="40967" name="Date Placeholder 1"/>
          <p:cNvSpPr>
            <a:spLocks noGrp="1"/>
          </p:cNvSpPr>
          <p:nvPr>
            <p:ph type="dt" sz="quarter" idx="1"/>
          </p:nvPr>
        </p:nvSpPr>
        <p:spPr>
          <a:noFill/>
        </p:spPr>
        <p:txBody>
          <a:bodyPr/>
          <a:lstStyle>
            <a:lvl1pPr>
              <a:defRPr>
                <a:solidFill>
                  <a:schemeClr val="tx1"/>
                </a:solidFill>
                <a:latin typeface="Arial" charset="0"/>
              </a:defRPr>
            </a:lvl1pPr>
            <a:lvl2pPr marL="753723" indent="-289893">
              <a:defRPr>
                <a:solidFill>
                  <a:schemeClr val="tx1"/>
                </a:solidFill>
                <a:latin typeface="Arial" charset="0"/>
              </a:defRPr>
            </a:lvl2pPr>
            <a:lvl3pPr marL="1159574" indent="-231915">
              <a:defRPr>
                <a:solidFill>
                  <a:schemeClr val="tx1"/>
                </a:solidFill>
                <a:latin typeface="Arial" charset="0"/>
              </a:defRPr>
            </a:lvl3pPr>
            <a:lvl4pPr marL="1623403" indent="-231915">
              <a:defRPr>
                <a:solidFill>
                  <a:schemeClr val="tx1"/>
                </a:solidFill>
                <a:latin typeface="Arial" charset="0"/>
              </a:defRPr>
            </a:lvl4pPr>
            <a:lvl5pPr marL="2087232" indent="-231915">
              <a:defRPr>
                <a:solidFill>
                  <a:schemeClr val="tx1"/>
                </a:solidFill>
                <a:latin typeface="Arial" charset="0"/>
              </a:defRPr>
            </a:lvl5pPr>
            <a:lvl6pPr marL="2551062" indent="-231915" eaLnBrk="0" fontAlgn="base" hangingPunct="0">
              <a:spcBef>
                <a:spcPct val="0"/>
              </a:spcBef>
              <a:spcAft>
                <a:spcPct val="0"/>
              </a:spcAft>
              <a:defRPr>
                <a:solidFill>
                  <a:schemeClr val="tx1"/>
                </a:solidFill>
                <a:latin typeface="Arial" charset="0"/>
              </a:defRPr>
            </a:lvl6pPr>
            <a:lvl7pPr marL="3014891" indent="-231915" eaLnBrk="0" fontAlgn="base" hangingPunct="0">
              <a:spcBef>
                <a:spcPct val="0"/>
              </a:spcBef>
              <a:spcAft>
                <a:spcPct val="0"/>
              </a:spcAft>
              <a:defRPr>
                <a:solidFill>
                  <a:schemeClr val="tx1"/>
                </a:solidFill>
                <a:latin typeface="Arial" charset="0"/>
              </a:defRPr>
            </a:lvl7pPr>
            <a:lvl8pPr marL="3478721" indent="-231915" eaLnBrk="0" fontAlgn="base" hangingPunct="0">
              <a:spcBef>
                <a:spcPct val="0"/>
              </a:spcBef>
              <a:spcAft>
                <a:spcPct val="0"/>
              </a:spcAft>
              <a:defRPr>
                <a:solidFill>
                  <a:schemeClr val="tx1"/>
                </a:solidFill>
                <a:latin typeface="Arial" charset="0"/>
              </a:defRPr>
            </a:lvl8pPr>
            <a:lvl9pPr marL="3942550" indent="-231915" eaLnBrk="0" fontAlgn="base" hangingPunct="0">
              <a:spcBef>
                <a:spcPct val="0"/>
              </a:spcBef>
              <a:spcAft>
                <a:spcPct val="0"/>
              </a:spcAft>
              <a:defRPr>
                <a:solidFill>
                  <a:schemeClr val="tx1"/>
                </a:solidFill>
                <a:latin typeface="Arial" charset="0"/>
              </a:defRPr>
            </a:lvl9pPr>
          </a:lstStyle>
          <a:p>
            <a:endParaRPr lang="en-US"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noFill/>
        </p:spPr>
        <p:txBody>
          <a:bodyPr/>
          <a:lstStyle>
            <a:lvl1pPr>
              <a:defRPr>
                <a:solidFill>
                  <a:schemeClr val="tx1"/>
                </a:solidFill>
                <a:latin typeface="Arial" charset="0"/>
              </a:defRPr>
            </a:lvl1pPr>
            <a:lvl2pPr marL="753723" indent="-289893">
              <a:defRPr>
                <a:solidFill>
                  <a:schemeClr val="tx1"/>
                </a:solidFill>
                <a:latin typeface="Arial" charset="0"/>
              </a:defRPr>
            </a:lvl2pPr>
            <a:lvl3pPr marL="1159574" indent="-231915">
              <a:defRPr>
                <a:solidFill>
                  <a:schemeClr val="tx1"/>
                </a:solidFill>
                <a:latin typeface="Arial" charset="0"/>
              </a:defRPr>
            </a:lvl3pPr>
            <a:lvl4pPr marL="1623403" indent="-231915">
              <a:defRPr>
                <a:solidFill>
                  <a:schemeClr val="tx1"/>
                </a:solidFill>
                <a:latin typeface="Arial" charset="0"/>
              </a:defRPr>
            </a:lvl4pPr>
            <a:lvl5pPr marL="2087232" indent="-231915">
              <a:defRPr>
                <a:solidFill>
                  <a:schemeClr val="tx1"/>
                </a:solidFill>
                <a:latin typeface="Arial" charset="0"/>
              </a:defRPr>
            </a:lvl5pPr>
            <a:lvl6pPr marL="2551062" indent="-231915" eaLnBrk="0" fontAlgn="base" hangingPunct="0">
              <a:spcBef>
                <a:spcPct val="0"/>
              </a:spcBef>
              <a:spcAft>
                <a:spcPct val="0"/>
              </a:spcAft>
              <a:defRPr>
                <a:solidFill>
                  <a:schemeClr val="tx1"/>
                </a:solidFill>
                <a:latin typeface="Arial" charset="0"/>
              </a:defRPr>
            </a:lvl6pPr>
            <a:lvl7pPr marL="3014891" indent="-231915" eaLnBrk="0" fontAlgn="base" hangingPunct="0">
              <a:spcBef>
                <a:spcPct val="0"/>
              </a:spcBef>
              <a:spcAft>
                <a:spcPct val="0"/>
              </a:spcAft>
              <a:defRPr>
                <a:solidFill>
                  <a:schemeClr val="tx1"/>
                </a:solidFill>
                <a:latin typeface="Arial" charset="0"/>
              </a:defRPr>
            </a:lvl7pPr>
            <a:lvl8pPr marL="3478721" indent="-231915" eaLnBrk="0" fontAlgn="base" hangingPunct="0">
              <a:spcBef>
                <a:spcPct val="0"/>
              </a:spcBef>
              <a:spcAft>
                <a:spcPct val="0"/>
              </a:spcAft>
              <a:defRPr>
                <a:solidFill>
                  <a:schemeClr val="tx1"/>
                </a:solidFill>
                <a:latin typeface="Arial" charset="0"/>
              </a:defRPr>
            </a:lvl8pPr>
            <a:lvl9pPr marL="3942550" indent="-231915" eaLnBrk="0" fontAlgn="base" hangingPunct="0">
              <a:spcBef>
                <a:spcPct val="0"/>
              </a:spcBef>
              <a:spcAft>
                <a:spcPct val="0"/>
              </a:spcAft>
              <a:defRPr>
                <a:solidFill>
                  <a:schemeClr val="tx1"/>
                </a:solidFill>
                <a:latin typeface="Arial" charset="0"/>
              </a:defRPr>
            </a:lvl9pPr>
          </a:lstStyle>
          <a:p>
            <a:r>
              <a:rPr lang="en-US" altLang="en-US" smtClean="0"/>
              <a:t>Fostering Success Michigan</a:t>
            </a:r>
          </a:p>
        </p:txBody>
      </p:sp>
      <p:sp>
        <p:nvSpPr>
          <p:cNvPr id="41988"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53723" indent="-289893">
              <a:defRPr>
                <a:solidFill>
                  <a:schemeClr val="tx1"/>
                </a:solidFill>
                <a:latin typeface="Arial" charset="0"/>
              </a:defRPr>
            </a:lvl2pPr>
            <a:lvl3pPr marL="1159574" indent="-231915">
              <a:defRPr>
                <a:solidFill>
                  <a:schemeClr val="tx1"/>
                </a:solidFill>
                <a:latin typeface="Arial" charset="0"/>
              </a:defRPr>
            </a:lvl3pPr>
            <a:lvl4pPr marL="1623403" indent="-231915">
              <a:defRPr>
                <a:solidFill>
                  <a:schemeClr val="tx1"/>
                </a:solidFill>
                <a:latin typeface="Arial" charset="0"/>
              </a:defRPr>
            </a:lvl4pPr>
            <a:lvl5pPr marL="2087232" indent="-231915">
              <a:defRPr>
                <a:solidFill>
                  <a:schemeClr val="tx1"/>
                </a:solidFill>
                <a:latin typeface="Arial" charset="0"/>
              </a:defRPr>
            </a:lvl5pPr>
            <a:lvl6pPr marL="2551062" indent="-231915" eaLnBrk="0" fontAlgn="base" hangingPunct="0">
              <a:spcBef>
                <a:spcPct val="0"/>
              </a:spcBef>
              <a:spcAft>
                <a:spcPct val="0"/>
              </a:spcAft>
              <a:defRPr>
                <a:solidFill>
                  <a:schemeClr val="tx1"/>
                </a:solidFill>
                <a:latin typeface="Arial" charset="0"/>
              </a:defRPr>
            </a:lvl6pPr>
            <a:lvl7pPr marL="3014891" indent="-231915" eaLnBrk="0" fontAlgn="base" hangingPunct="0">
              <a:spcBef>
                <a:spcPct val="0"/>
              </a:spcBef>
              <a:spcAft>
                <a:spcPct val="0"/>
              </a:spcAft>
              <a:defRPr>
                <a:solidFill>
                  <a:schemeClr val="tx1"/>
                </a:solidFill>
                <a:latin typeface="Arial" charset="0"/>
              </a:defRPr>
            </a:lvl7pPr>
            <a:lvl8pPr marL="3478721" indent="-231915" eaLnBrk="0" fontAlgn="base" hangingPunct="0">
              <a:spcBef>
                <a:spcPct val="0"/>
              </a:spcBef>
              <a:spcAft>
                <a:spcPct val="0"/>
              </a:spcAft>
              <a:defRPr>
                <a:solidFill>
                  <a:schemeClr val="tx1"/>
                </a:solidFill>
                <a:latin typeface="Arial" charset="0"/>
              </a:defRPr>
            </a:lvl8pPr>
            <a:lvl9pPr marL="3942550" indent="-231915" eaLnBrk="0" fontAlgn="base" hangingPunct="0">
              <a:spcBef>
                <a:spcPct val="0"/>
              </a:spcBef>
              <a:spcAft>
                <a:spcPct val="0"/>
              </a:spcAft>
              <a:defRPr>
                <a:solidFill>
                  <a:schemeClr val="tx1"/>
                </a:solidFill>
                <a:latin typeface="Arial" charset="0"/>
              </a:defRPr>
            </a:lvl9pPr>
          </a:lstStyle>
          <a:p>
            <a:fld id="{3BD924ED-8DE0-489C-A75C-0436A1C75B44}" type="slidenum">
              <a:rPr lang="en-US" altLang="en-US" smtClean="0"/>
              <a:pPr/>
              <a:t>17</a:t>
            </a:fld>
            <a:endParaRPr lang="en-US" altLang="en-US" smtClean="0"/>
          </a:p>
        </p:txBody>
      </p:sp>
      <p:sp>
        <p:nvSpPr>
          <p:cNvPr id="41989" name="Rectangle 2"/>
          <p:cNvSpPr>
            <a:spLocks noGrp="1" noRot="1" noChangeAspect="1" noChangeArrowheads="1" noTextEdit="1"/>
          </p:cNvSpPr>
          <p:nvPr>
            <p:ph type="sldImg"/>
          </p:nvPr>
        </p:nvSpPr>
        <p:spPr>
          <a:ln/>
        </p:spPr>
      </p:sp>
      <p:sp>
        <p:nvSpPr>
          <p:cNvPr id="41990" name="Rectangle 3"/>
          <p:cNvSpPr>
            <a:spLocks noGrp="1" noChangeArrowheads="1"/>
          </p:cNvSpPr>
          <p:nvPr>
            <p:ph type="body" idx="1"/>
          </p:nvPr>
        </p:nvSpPr>
        <p:spPr>
          <a:xfrm>
            <a:off x="934720" y="4415190"/>
            <a:ext cx="5140960" cy="4184580"/>
          </a:xfrm>
          <a:noFill/>
        </p:spPr>
        <p:txBody>
          <a:bodyPr/>
          <a:lstStyle/>
          <a:p>
            <a:pPr eaLnBrk="1" hangingPunct="1"/>
            <a:endParaRPr lang="en-US" altLang="en-US" smtClean="0"/>
          </a:p>
        </p:txBody>
      </p:sp>
      <p:sp>
        <p:nvSpPr>
          <p:cNvPr id="41991" name="Date Placeholder 1"/>
          <p:cNvSpPr>
            <a:spLocks noGrp="1"/>
          </p:cNvSpPr>
          <p:nvPr>
            <p:ph type="dt" sz="quarter" idx="1"/>
          </p:nvPr>
        </p:nvSpPr>
        <p:spPr>
          <a:noFill/>
        </p:spPr>
        <p:txBody>
          <a:bodyPr/>
          <a:lstStyle>
            <a:lvl1pPr>
              <a:defRPr>
                <a:solidFill>
                  <a:schemeClr val="tx1"/>
                </a:solidFill>
                <a:latin typeface="Arial" charset="0"/>
              </a:defRPr>
            </a:lvl1pPr>
            <a:lvl2pPr marL="753723" indent="-289893">
              <a:defRPr>
                <a:solidFill>
                  <a:schemeClr val="tx1"/>
                </a:solidFill>
                <a:latin typeface="Arial" charset="0"/>
              </a:defRPr>
            </a:lvl2pPr>
            <a:lvl3pPr marL="1159574" indent="-231915">
              <a:defRPr>
                <a:solidFill>
                  <a:schemeClr val="tx1"/>
                </a:solidFill>
                <a:latin typeface="Arial" charset="0"/>
              </a:defRPr>
            </a:lvl3pPr>
            <a:lvl4pPr marL="1623403" indent="-231915">
              <a:defRPr>
                <a:solidFill>
                  <a:schemeClr val="tx1"/>
                </a:solidFill>
                <a:latin typeface="Arial" charset="0"/>
              </a:defRPr>
            </a:lvl4pPr>
            <a:lvl5pPr marL="2087232" indent="-231915">
              <a:defRPr>
                <a:solidFill>
                  <a:schemeClr val="tx1"/>
                </a:solidFill>
                <a:latin typeface="Arial" charset="0"/>
              </a:defRPr>
            </a:lvl5pPr>
            <a:lvl6pPr marL="2551062" indent="-231915" eaLnBrk="0" fontAlgn="base" hangingPunct="0">
              <a:spcBef>
                <a:spcPct val="0"/>
              </a:spcBef>
              <a:spcAft>
                <a:spcPct val="0"/>
              </a:spcAft>
              <a:defRPr>
                <a:solidFill>
                  <a:schemeClr val="tx1"/>
                </a:solidFill>
                <a:latin typeface="Arial" charset="0"/>
              </a:defRPr>
            </a:lvl6pPr>
            <a:lvl7pPr marL="3014891" indent="-231915" eaLnBrk="0" fontAlgn="base" hangingPunct="0">
              <a:spcBef>
                <a:spcPct val="0"/>
              </a:spcBef>
              <a:spcAft>
                <a:spcPct val="0"/>
              </a:spcAft>
              <a:defRPr>
                <a:solidFill>
                  <a:schemeClr val="tx1"/>
                </a:solidFill>
                <a:latin typeface="Arial" charset="0"/>
              </a:defRPr>
            </a:lvl7pPr>
            <a:lvl8pPr marL="3478721" indent="-231915" eaLnBrk="0" fontAlgn="base" hangingPunct="0">
              <a:spcBef>
                <a:spcPct val="0"/>
              </a:spcBef>
              <a:spcAft>
                <a:spcPct val="0"/>
              </a:spcAft>
              <a:defRPr>
                <a:solidFill>
                  <a:schemeClr val="tx1"/>
                </a:solidFill>
                <a:latin typeface="Arial" charset="0"/>
              </a:defRPr>
            </a:lvl8pPr>
            <a:lvl9pPr marL="3942550" indent="-231915" eaLnBrk="0" fontAlgn="base" hangingPunct="0">
              <a:spcBef>
                <a:spcPct val="0"/>
              </a:spcBef>
              <a:spcAft>
                <a:spcPct val="0"/>
              </a:spcAft>
              <a:defRPr>
                <a:solidFill>
                  <a:schemeClr val="tx1"/>
                </a:solidFill>
                <a:latin typeface="Arial" charset="0"/>
              </a:defRPr>
            </a:lvl9pPr>
          </a:lstStyle>
          <a:p>
            <a:endParaRPr lang="en-US"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a:noFill/>
        </p:spPr>
        <p:txBody>
          <a:bodyPr/>
          <a:lstStyle>
            <a:lvl1pPr>
              <a:defRPr>
                <a:solidFill>
                  <a:schemeClr val="tx1"/>
                </a:solidFill>
                <a:latin typeface="Arial" charset="0"/>
              </a:defRPr>
            </a:lvl1pPr>
            <a:lvl2pPr marL="753723" indent="-289893">
              <a:defRPr>
                <a:solidFill>
                  <a:schemeClr val="tx1"/>
                </a:solidFill>
                <a:latin typeface="Arial" charset="0"/>
              </a:defRPr>
            </a:lvl2pPr>
            <a:lvl3pPr marL="1159574" indent="-231915">
              <a:defRPr>
                <a:solidFill>
                  <a:schemeClr val="tx1"/>
                </a:solidFill>
                <a:latin typeface="Arial" charset="0"/>
              </a:defRPr>
            </a:lvl3pPr>
            <a:lvl4pPr marL="1623403" indent="-231915">
              <a:defRPr>
                <a:solidFill>
                  <a:schemeClr val="tx1"/>
                </a:solidFill>
                <a:latin typeface="Arial" charset="0"/>
              </a:defRPr>
            </a:lvl4pPr>
            <a:lvl5pPr marL="2087232" indent="-231915">
              <a:defRPr>
                <a:solidFill>
                  <a:schemeClr val="tx1"/>
                </a:solidFill>
                <a:latin typeface="Arial" charset="0"/>
              </a:defRPr>
            </a:lvl5pPr>
            <a:lvl6pPr marL="2551062" indent="-231915" eaLnBrk="0" fontAlgn="base" hangingPunct="0">
              <a:spcBef>
                <a:spcPct val="0"/>
              </a:spcBef>
              <a:spcAft>
                <a:spcPct val="0"/>
              </a:spcAft>
              <a:defRPr>
                <a:solidFill>
                  <a:schemeClr val="tx1"/>
                </a:solidFill>
                <a:latin typeface="Arial" charset="0"/>
              </a:defRPr>
            </a:lvl6pPr>
            <a:lvl7pPr marL="3014891" indent="-231915" eaLnBrk="0" fontAlgn="base" hangingPunct="0">
              <a:spcBef>
                <a:spcPct val="0"/>
              </a:spcBef>
              <a:spcAft>
                <a:spcPct val="0"/>
              </a:spcAft>
              <a:defRPr>
                <a:solidFill>
                  <a:schemeClr val="tx1"/>
                </a:solidFill>
                <a:latin typeface="Arial" charset="0"/>
              </a:defRPr>
            </a:lvl7pPr>
            <a:lvl8pPr marL="3478721" indent="-231915" eaLnBrk="0" fontAlgn="base" hangingPunct="0">
              <a:spcBef>
                <a:spcPct val="0"/>
              </a:spcBef>
              <a:spcAft>
                <a:spcPct val="0"/>
              </a:spcAft>
              <a:defRPr>
                <a:solidFill>
                  <a:schemeClr val="tx1"/>
                </a:solidFill>
                <a:latin typeface="Arial" charset="0"/>
              </a:defRPr>
            </a:lvl8pPr>
            <a:lvl9pPr marL="3942550" indent="-231915" eaLnBrk="0" fontAlgn="base" hangingPunct="0">
              <a:spcBef>
                <a:spcPct val="0"/>
              </a:spcBef>
              <a:spcAft>
                <a:spcPct val="0"/>
              </a:spcAft>
              <a:defRPr>
                <a:solidFill>
                  <a:schemeClr val="tx1"/>
                </a:solidFill>
                <a:latin typeface="Arial" charset="0"/>
              </a:defRPr>
            </a:lvl9pPr>
          </a:lstStyle>
          <a:p>
            <a:r>
              <a:rPr lang="en-US" altLang="en-US" smtClean="0"/>
              <a:t>Fostering Success Michigan</a:t>
            </a:r>
          </a:p>
        </p:txBody>
      </p:sp>
      <p:sp>
        <p:nvSpPr>
          <p:cNvPr id="43012"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53723" indent="-289893">
              <a:defRPr>
                <a:solidFill>
                  <a:schemeClr val="tx1"/>
                </a:solidFill>
                <a:latin typeface="Arial" charset="0"/>
              </a:defRPr>
            </a:lvl2pPr>
            <a:lvl3pPr marL="1159574" indent="-231915">
              <a:defRPr>
                <a:solidFill>
                  <a:schemeClr val="tx1"/>
                </a:solidFill>
                <a:latin typeface="Arial" charset="0"/>
              </a:defRPr>
            </a:lvl3pPr>
            <a:lvl4pPr marL="1623403" indent="-231915">
              <a:defRPr>
                <a:solidFill>
                  <a:schemeClr val="tx1"/>
                </a:solidFill>
                <a:latin typeface="Arial" charset="0"/>
              </a:defRPr>
            </a:lvl4pPr>
            <a:lvl5pPr marL="2087232" indent="-231915">
              <a:defRPr>
                <a:solidFill>
                  <a:schemeClr val="tx1"/>
                </a:solidFill>
                <a:latin typeface="Arial" charset="0"/>
              </a:defRPr>
            </a:lvl5pPr>
            <a:lvl6pPr marL="2551062" indent="-231915" eaLnBrk="0" fontAlgn="base" hangingPunct="0">
              <a:spcBef>
                <a:spcPct val="0"/>
              </a:spcBef>
              <a:spcAft>
                <a:spcPct val="0"/>
              </a:spcAft>
              <a:defRPr>
                <a:solidFill>
                  <a:schemeClr val="tx1"/>
                </a:solidFill>
                <a:latin typeface="Arial" charset="0"/>
              </a:defRPr>
            </a:lvl6pPr>
            <a:lvl7pPr marL="3014891" indent="-231915" eaLnBrk="0" fontAlgn="base" hangingPunct="0">
              <a:spcBef>
                <a:spcPct val="0"/>
              </a:spcBef>
              <a:spcAft>
                <a:spcPct val="0"/>
              </a:spcAft>
              <a:defRPr>
                <a:solidFill>
                  <a:schemeClr val="tx1"/>
                </a:solidFill>
                <a:latin typeface="Arial" charset="0"/>
              </a:defRPr>
            </a:lvl7pPr>
            <a:lvl8pPr marL="3478721" indent="-231915" eaLnBrk="0" fontAlgn="base" hangingPunct="0">
              <a:spcBef>
                <a:spcPct val="0"/>
              </a:spcBef>
              <a:spcAft>
                <a:spcPct val="0"/>
              </a:spcAft>
              <a:defRPr>
                <a:solidFill>
                  <a:schemeClr val="tx1"/>
                </a:solidFill>
                <a:latin typeface="Arial" charset="0"/>
              </a:defRPr>
            </a:lvl8pPr>
            <a:lvl9pPr marL="3942550" indent="-231915" eaLnBrk="0" fontAlgn="base" hangingPunct="0">
              <a:spcBef>
                <a:spcPct val="0"/>
              </a:spcBef>
              <a:spcAft>
                <a:spcPct val="0"/>
              </a:spcAft>
              <a:defRPr>
                <a:solidFill>
                  <a:schemeClr val="tx1"/>
                </a:solidFill>
                <a:latin typeface="Arial" charset="0"/>
              </a:defRPr>
            </a:lvl9pPr>
          </a:lstStyle>
          <a:p>
            <a:fld id="{0AB8E5A9-73B5-420A-807A-22284204E2BD}" type="slidenum">
              <a:rPr lang="en-US" altLang="en-US" smtClean="0"/>
              <a:pPr/>
              <a:t>18</a:t>
            </a:fld>
            <a:endParaRPr lang="en-US" altLang="en-US" smtClean="0"/>
          </a:p>
        </p:txBody>
      </p:sp>
      <p:sp>
        <p:nvSpPr>
          <p:cNvPr id="43013" name="Rectangle 2"/>
          <p:cNvSpPr>
            <a:spLocks noGrp="1" noRot="1" noChangeAspect="1" noChangeArrowheads="1" noTextEdit="1"/>
          </p:cNvSpPr>
          <p:nvPr>
            <p:ph type="sldImg"/>
          </p:nvPr>
        </p:nvSpPr>
        <p:spPr>
          <a:ln/>
        </p:spPr>
      </p:sp>
      <p:sp>
        <p:nvSpPr>
          <p:cNvPr id="43014" name="Rectangle 3"/>
          <p:cNvSpPr>
            <a:spLocks noGrp="1" noChangeArrowheads="1"/>
          </p:cNvSpPr>
          <p:nvPr>
            <p:ph type="body" idx="1"/>
          </p:nvPr>
        </p:nvSpPr>
        <p:spPr>
          <a:xfrm>
            <a:off x="934720" y="4415190"/>
            <a:ext cx="5140960" cy="4184580"/>
          </a:xfrm>
          <a:noFill/>
        </p:spPr>
        <p:txBody>
          <a:bodyPr/>
          <a:lstStyle/>
          <a:p>
            <a:pPr eaLnBrk="1" hangingPunct="1"/>
            <a:endParaRPr lang="en-US" altLang="en-US" dirty="0" smtClean="0"/>
          </a:p>
        </p:txBody>
      </p:sp>
      <p:sp>
        <p:nvSpPr>
          <p:cNvPr id="43015" name="Date Placeholder 1"/>
          <p:cNvSpPr>
            <a:spLocks noGrp="1"/>
          </p:cNvSpPr>
          <p:nvPr>
            <p:ph type="dt" sz="quarter" idx="1"/>
          </p:nvPr>
        </p:nvSpPr>
        <p:spPr>
          <a:noFill/>
        </p:spPr>
        <p:txBody>
          <a:bodyPr/>
          <a:lstStyle>
            <a:lvl1pPr>
              <a:defRPr>
                <a:solidFill>
                  <a:schemeClr val="tx1"/>
                </a:solidFill>
                <a:latin typeface="Arial" charset="0"/>
              </a:defRPr>
            </a:lvl1pPr>
            <a:lvl2pPr marL="753723" indent="-289893">
              <a:defRPr>
                <a:solidFill>
                  <a:schemeClr val="tx1"/>
                </a:solidFill>
                <a:latin typeface="Arial" charset="0"/>
              </a:defRPr>
            </a:lvl2pPr>
            <a:lvl3pPr marL="1159574" indent="-231915">
              <a:defRPr>
                <a:solidFill>
                  <a:schemeClr val="tx1"/>
                </a:solidFill>
                <a:latin typeface="Arial" charset="0"/>
              </a:defRPr>
            </a:lvl3pPr>
            <a:lvl4pPr marL="1623403" indent="-231915">
              <a:defRPr>
                <a:solidFill>
                  <a:schemeClr val="tx1"/>
                </a:solidFill>
                <a:latin typeface="Arial" charset="0"/>
              </a:defRPr>
            </a:lvl4pPr>
            <a:lvl5pPr marL="2087232" indent="-231915">
              <a:defRPr>
                <a:solidFill>
                  <a:schemeClr val="tx1"/>
                </a:solidFill>
                <a:latin typeface="Arial" charset="0"/>
              </a:defRPr>
            </a:lvl5pPr>
            <a:lvl6pPr marL="2551062" indent="-231915" eaLnBrk="0" fontAlgn="base" hangingPunct="0">
              <a:spcBef>
                <a:spcPct val="0"/>
              </a:spcBef>
              <a:spcAft>
                <a:spcPct val="0"/>
              </a:spcAft>
              <a:defRPr>
                <a:solidFill>
                  <a:schemeClr val="tx1"/>
                </a:solidFill>
                <a:latin typeface="Arial" charset="0"/>
              </a:defRPr>
            </a:lvl6pPr>
            <a:lvl7pPr marL="3014891" indent="-231915" eaLnBrk="0" fontAlgn="base" hangingPunct="0">
              <a:spcBef>
                <a:spcPct val="0"/>
              </a:spcBef>
              <a:spcAft>
                <a:spcPct val="0"/>
              </a:spcAft>
              <a:defRPr>
                <a:solidFill>
                  <a:schemeClr val="tx1"/>
                </a:solidFill>
                <a:latin typeface="Arial" charset="0"/>
              </a:defRPr>
            </a:lvl7pPr>
            <a:lvl8pPr marL="3478721" indent="-231915" eaLnBrk="0" fontAlgn="base" hangingPunct="0">
              <a:spcBef>
                <a:spcPct val="0"/>
              </a:spcBef>
              <a:spcAft>
                <a:spcPct val="0"/>
              </a:spcAft>
              <a:defRPr>
                <a:solidFill>
                  <a:schemeClr val="tx1"/>
                </a:solidFill>
                <a:latin typeface="Arial" charset="0"/>
              </a:defRPr>
            </a:lvl8pPr>
            <a:lvl9pPr marL="3942550" indent="-231915" eaLnBrk="0" fontAlgn="base" hangingPunct="0">
              <a:spcBef>
                <a:spcPct val="0"/>
              </a:spcBef>
              <a:spcAft>
                <a:spcPct val="0"/>
              </a:spcAft>
              <a:defRPr>
                <a:solidFill>
                  <a:schemeClr val="tx1"/>
                </a:solidFill>
                <a:latin typeface="Arial" charset="0"/>
              </a:defRPr>
            </a:lvl9pPr>
          </a:lstStyle>
          <a:p>
            <a:endParaRPr lang="en-US"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a:noFill/>
        </p:spPr>
        <p:txBody>
          <a:bodyPr/>
          <a:lstStyle>
            <a:lvl1pPr>
              <a:defRPr>
                <a:solidFill>
                  <a:schemeClr val="tx1"/>
                </a:solidFill>
                <a:latin typeface="Arial" charset="0"/>
              </a:defRPr>
            </a:lvl1pPr>
            <a:lvl2pPr marL="753723" indent="-289893">
              <a:defRPr>
                <a:solidFill>
                  <a:schemeClr val="tx1"/>
                </a:solidFill>
                <a:latin typeface="Arial" charset="0"/>
              </a:defRPr>
            </a:lvl2pPr>
            <a:lvl3pPr marL="1159574" indent="-231915">
              <a:defRPr>
                <a:solidFill>
                  <a:schemeClr val="tx1"/>
                </a:solidFill>
                <a:latin typeface="Arial" charset="0"/>
              </a:defRPr>
            </a:lvl3pPr>
            <a:lvl4pPr marL="1623403" indent="-231915">
              <a:defRPr>
                <a:solidFill>
                  <a:schemeClr val="tx1"/>
                </a:solidFill>
                <a:latin typeface="Arial" charset="0"/>
              </a:defRPr>
            </a:lvl4pPr>
            <a:lvl5pPr marL="2087232" indent="-231915">
              <a:defRPr>
                <a:solidFill>
                  <a:schemeClr val="tx1"/>
                </a:solidFill>
                <a:latin typeface="Arial" charset="0"/>
              </a:defRPr>
            </a:lvl5pPr>
            <a:lvl6pPr marL="2551062" indent="-231915" eaLnBrk="0" fontAlgn="base" hangingPunct="0">
              <a:spcBef>
                <a:spcPct val="0"/>
              </a:spcBef>
              <a:spcAft>
                <a:spcPct val="0"/>
              </a:spcAft>
              <a:defRPr>
                <a:solidFill>
                  <a:schemeClr val="tx1"/>
                </a:solidFill>
                <a:latin typeface="Arial" charset="0"/>
              </a:defRPr>
            </a:lvl6pPr>
            <a:lvl7pPr marL="3014891" indent="-231915" eaLnBrk="0" fontAlgn="base" hangingPunct="0">
              <a:spcBef>
                <a:spcPct val="0"/>
              </a:spcBef>
              <a:spcAft>
                <a:spcPct val="0"/>
              </a:spcAft>
              <a:defRPr>
                <a:solidFill>
                  <a:schemeClr val="tx1"/>
                </a:solidFill>
                <a:latin typeface="Arial" charset="0"/>
              </a:defRPr>
            </a:lvl7pPr>
            <a:lvl8pPr marL="3478721" indent="-231915" eaLnBrk="0" fontAlgn="base" hangingPunct="0">
              <a:spcBef>
                <a:spcPct val="0"/>
              </a:spcBef>
              <a:spcAft>
                <a:spcPct val="0"/>
              </a:spcAft>
              <a:defRPr>
                <a:solidFill>
                  <a:schemeClr val="tx1"/>
                </a:solidFill>
                <a:latin typeface="Arial" charset="0"/>
              </a:defRPr>
            </a:lvl8pPr>
            <a:lvl9pPr marL="3942550" indent="-231915" eaLnBrk="0" fontAlgn="base" hangingPunct="0">
              <a:spcBef>
                <a:spcPct val="0"/>
              </a:spcBef>
              <a:spcAft>
                <a:spcPct val="0"/>
              </a:spcAft>
              <a:defRPr>
                <a:solidFill>
                  <a:schemeClr val="tx1"/>
                </a:solidFill>
                <a:latin typeface="Arial" charset="0"/>
              </a:defRPr>
            </a:lvl9pPr>
          </a:lstStyle>
          <a:p>
            <a:r>
              <a:rPr lang="en-US" altLang="en-US" smtClean="0"/>
              <a:t>Fostering Success Michigan</a:t>
            </a:r>
          </a:p>
        </p:txBody>
      </p:sp>
      <p:sp>
        <p:nvSpPr>
          <p:cNvPr id="44036"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53723" indent="-289893">
              <a:defRPr>
                <a:solidFill>
                  <a:schemeClr val="tx1"/>
                </a:solidFill>
                <a:latin typeface="Arial" charset="0"/>
              </a:defRPr>
            </a:lvl2pPr>
            <a:lvl3pPr marL="1159574" indent="-231915">
              <a:defRPr>
                <a:solidFill>
                  <a:schemeClr val="tx1"/>
                </a:solidFill>
                <a:latin typeface="Arial" charset="0"/>
              </a:defRPr>
            </a:lvl3pPr>
            <a:lvl4pPr marL="1623403" indent="-231915">
              <a:defRPr>
                <a:solidFill>
                  <a:schemeClr val="tx1"/>
                </a:solidFill>
                <a:latin typeface="Arial" charset="0"/>
              </a:defRPr>
            </a:lvl4pPr>
            <a:lvl5pPr marL="2087232" indent="-231915">
              <a:defRPr>
                <a:solidFill>
                  <a:schemeClr val="tx1"/>
                </a:solidFill>
                <a:latin typeface="Arial" charset="0"/>
              </a:defRPr>
            </a:lvl5pPr>
            <a:lvl6pPr marL="2551062" indent="-231915" eaLnBrk="0" fontAlgn="base" hangingPunct="0">
              <a:spcBef>
                <a:spcPct val="0"/>
              </a:spcBef>
              <a:spcAft>
                <a:spcPct val="0"/>
              </a:spcAft>
              <a:defRPr>
                <a:solidFill>
                  <a:schemeClr val="tx1"/>
                </a:solidFill>
                <a:latin typeface="Arial" charset="0"/>
              </a:defRPr>
            </a:lvl6pPr>
            <a:lvl7pPr marL="3014891" indent="-231915" eaLnBrk="0" fontAlgn="base" hangingPunct="0">
              <a:spcBef>
                <a:spcPct val="0"/>
              </a:spcBef>
              <a:spcAft>
                <a:spcPct val="0"/>
              </a:spcAft>
              <a:defRPr>
                <a:solidFill>
                  <a:schemeClr val="tx1"/>
                </a:solidFill>
                <a:latin typeface="Arial" charset="0"/>
              </a:defRPr>
            </a:lvl7pPr>
            <a:lvl8pPr marL="3478721" indent="-231915" eaLnBrk="0" fontAlgn="base" hangingPunct="0">
              <a:spcBef>
                <a:spcPct val="0"/>
              </a:spcBef>
              <a:spcAft>
                <a:spcPct val="0"/>
              </a:spcAft>
              <a:defRPr>
                <a:solidFill>
                  <a:schemeClr val="tx1"/>
                </a:solidFill>
                <a:latin typeface="Arial" charset="0"/>
              </a:defRPr>
            </a:lvl8pPr>
            <a:lvl9pPr marL="3942550" indent="-231915" eaLnBrk="0" fontAlgn="base" hangingPunct="0">
              <a:spcBef>
                <a:spcPct val="0"/>
              </a:spcBef>
              <a:spcAft>
                <a:spcPct val="0"/>
              </a:spcAft>
              <a:defRPr>
                <a:solidFill>
                  <a:schemeClr val="tx1"/>
                </a:solidFill>
                <a:latin typeface="Arial" charset="0"/>
              </a:defRPr>
            </a:lvl9pPr>
          </a:lstStyle>
          <a:p>
            <a:fld id="{9716488E-4D14-4D15-85C3-60AF947EC64C}" type="slidenum">
              <a:rPr lang="en-US" altLang="en-US" smtClean="0"/>
              <a:pPr/>
              <a:t>19</a:t>
            </a:fld>
            <a:endParaRPr lang="en-US" altLang="en-US" smtClean="0"/>
          </a:p>
        </p:txBody>
      </p:sp>
      <p:sp>
        <p:nvSpPr>
          <p:cNvPr id="44037" name="Rectangle 2"/>
          <p:cNvSpPr>
            <a:spLocks noGrp="1" noRot="1" noChangeAspect="1" noChangeArrowheads="1" noTextEdit="1"/>
          </p:cNvSpPr>
          <p:nvPr>
            <p:ph type="sldImg"/>
          </p:nvPr>
        </p:nvSpPr>
        <p:spPr>
          <a:ln/>
        </p:spPr>
      </p:sp>
      <p:sp>
        <p:nvSpPr>
          <p:cNvPr id="44038" name="Rectangle 3"/>
          <p:cNvSpPr>
            <a:spLocks noGrp="1" noChangeArrowheads="1"/>
          </p:cNvSpPr>
          <p:nvPr>
            <p:ph type="body" idx="1"/>
          </p:nvPr>
        </p:nvSpPr>
        <p:spPr>
          <a:xfrm>
            <a:off x="934720" y="4415190"/>
            <a:ext cx="5140960" cy="4184580"/>
          </a:xfrm>
          <a:noFill/>
        </p:spPr>
        <p:txBody>
          <a:bodyPr/>
          <a:lstStyle/>
          <a:p>
            <a:pPr eaLnBrk="1" hangingPunct="1"/>
            <a:endParaRPr lang="en-US" altLang="en-US" smtClean="0"/>
          </a:p>
        </p:txBody>
      </p:sp>
      <p:sp>
        <p:nvSpPr>
          <p:cNvPr id="44039" name="Date Placeholder 1"/>
          <p:cNvSpPr>
            <a:spLocks noGrp="1"/>
          </p:cNvSpPr>
          <p:nvPr>
            <p:ph type="dt" sz="quarter" idx="1"/>
          </p:nvPr>
        </p:nvSpPr>
        <p:spPr>
          <a:noFill/>
        </p:spPr>
        <p:txBody>
          <a:bodyPr/>
          <a:lstStyle>
            <a:lvl1pPr>
              <a:defRPr>
                <a:solidFill>
                  <a:schemeClr val="tx1"/>
                </a:solidFill>
                <a:latin typeface="Arial" charset="0"/>
              </a:defRPr>
            </a:lvl1pPr>
            <a:lvl2pPr marL="753723" indent="-289893">
              <a:defRPr>
                <a:solidFill>
                  <a:schemeClr val="tx1"/>
                </a:solidFill>
                <a:latin typeface="Arial" charset="0"/>
              </a:defRPr>
            </a:lvl2pPr>
            <a:lvl3pPr marL="1159574" indent="-231915">
              <a:defRPr>
                <a:solidFill>
                  <a:schemeClr val="tx1"/>
                </a:solidFill>
                <a:latin typeface="Arial" charset="0"/>
              </a:defRPr>
            </a:lvl3pPr>
            <a:lvl4pPr marL="1623403" indent="-231915">
              <a:defRPr>
                <a:solidFill>
                  <a:schemeClr val="tx1"/>
                </a:solidFill>
                <a:latin typeface="Arial" charset="0"/>
              </a:defRPr>
            </a:lvl4pPr>
            <a:lvl5pPr marL="2087232" indent="-231915">
              <a:defRPr>
                <a:solidFill>
                  <a:schemeClr val="tx1"/>
                </a:solidFill>
                <a:latin typeface="Arial" charset="0"/>
              </a:defRPr>
            </a:lvl5pPr>
            <a:lvl6pPr marL="2551062" indent="-231915" eaLnBrk="0" fontAlgn="base" hangingPunct="0">
              <a:spcBef>
                <a:spcPct val="0"/>
              </a:spcBef>
              <a:spcAft>
                <a:spcPct val="0"/>
              </a:spcAft>
              <a:defRPr>
                <a:solidFill>
                  <a:schemeClr val="tx1"/>
                </a:solidFill>
                <a:latin typeface="Arial" charset="0"/>
              </a:defRPr>
            </a:lvl6pPr>
            <a:lvl7pPr marL="3014891" indent="-231915" eaLnBrk="0" fontAlgn="base" hangingPunct="0">
              <a:spcBef>
                <a:spcPct val="0"/>
              </a:spcBef>
              <a:spcAft>
                <a:spcPct val="0"/>
              </a:spcAft>
              <a:defRPr>
                <a:solidFill>
                  <a:schemeClr val="tx1"/>
                </a:solidFill>
                <a:latin typeface="Arial" charset="0"/>
              </a:defRPr>
            </a:lvl7pPr>
            <a:lvl8pPr marL="3478721" indent="-231915" eaLnBrk="0" fontAlgn="base" hangingPunct="0">
              <a:spcBef>
                <a:spcPct val="0"/>
              </a:spcBef>
              <a:spcAft>
                <a:spcPct val="0"/>
              </a:spcAft>
              <a:defRPr>
                <a:solidFill>
                  <a:schemeClr val="tx1"/>
                </a:solidFill>
                <a:latin typeface="Arial" charset="0"/>
              </a:defRPr>
            </a:lvl8pPr>
            <a:lvl9pPr marL="3942550" indent="-231915" eaLnBrk="0" fontAlgn="base" hangingPunct="0">
              <a:spcBef>
                <a:spcPct val="0"/>
              </a:spcBef>
              <a:spcAft>
                <a:spcPct val="0"/>
              </a:spcAft>
              <a:defRPr>
                <a:solidFill>
                  <a:schemeClr val="tx1"/>
                </a:solidFill>
                <a:latin typeface="Arial" charset="0"/>
              </a:defRPr>
            </a:lvl9pPr>
          </a:lstStyle>
          <a:p>
            <a:endParaRPr lang="en-US"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a:noFill/>
        </p:spPr>
        <p:txBody>
          <a:bodyPr/>
          <a:lstStyle>
            <a:lvl1pPr>
              <a:defRPr>
                <a:solidFill>
                  <a:schemeClr val="tx1"/>
                </a:solidFill>
                <a:latin typeface="Arial" charset="0"/>
              </a:defRPr>
            </a:lvl1pPr>
            <a:lvl2pPr marL="753723" indent="-289893">
              <a:defRPr>
                <a:solidFill>
                  <a:schemeClr val="tx1"/>
                </a:solidFill>
                <a:latin typeface="Arial" charset="0"/>
              </a:defRPr>
            </a:lvl2pPr>
            <a:lvl3pPr marL="1159574" indent="-231915">
              <a:defRPr>
                <a:solidFill>
                  <a:schemeClr val="tx1"/>
                </a:solidFill>
                <a:latin typeface="Arial" charset="0"/>
              </a:defRPr>
            </a:lvl3pPr>
            <a:lvl4pPr marL="1623403" indent="-231915">
              <a:defRPr>
                <a:solidFill>
                  <a:schemeClr val="tx1"/>
                </a:solidFill>
                <a:latin typeface="Arial" charset="0"/>
              </a:defRPr>
            </a:lvl4pPr>
            <a:lvl5pPr marL="2087232" indent="-231915">
              <a:defRPr>
                <a:solidFill>
                  <a:schemeClr val="tx1"/>
                </a:solidFill>
                <a:latin typeface="Arial" charset="0"/>
              </a:defRPr>
            </a:lvl5pPr>
            <a:lvl6pPr marL="2551062" indent="-231915" eaLnBrk="0" fontAlgn="base" hangingPunct="0">
              <a:spcBef>
                <a:spcPct val="0"/>
              </a:spcBef>
              <a:spcAft>
                <a:spcPct val="0"/>
              </a:spcAft>
              <a:defRPr>
                <a:solidFill>
                  <a:schemeClr val="tx1"/>
                </a:solidFill>
                <a:latin typeface="Arial" charset="0"/>
              </a:defRPr>
            </a:lvl6pPr>
            <a:lvl7pPr marL="3014891" indent="-231915" eaLnBrk="0" fontAlgn="base" hangingPunct="0">
              <a:spcBef>
                <a:spcPct val="0"/>
              </a:spcBef>
              <a:spcAft>
                <a:spcPct val="0"/>
              </a:spcAft>
              <a:defRPr>
                <a:solidFill>
                  <a:schemeClr val="tx1"/>
                </a:solidFill>
                <a:latin typeface="Arial" charset="0"/>
              </a:defRPr>
            </a:lvl7pPr>
            <a:lvl8pPr marL="3478721" indent="-231915" eaLnBrk="0" fontAlgn="base" hangingPunct="0">
              <a:spcBef>
                <a:spcPct val="0"/>
              </a:spcBef>
              <a:spcAft>
                <a:spcPct val="0"/>
              </a:spcAft>
              <a:defRPr>
                <a:solidFill>
                  <a:schemeClr val="tx1"/>
                </a:solidFill>
                <a:latin typeface="Arial" charset="0"/>
              </a:defRPr>
            </a:lvl8pPr>
            <a:lvl9pPr marL="3942550" indent="-231915" eaLnBrk="0" fontAlgn="base" hangingPunct="0">
              <a:spcBef>
                <a:spcPct val="0"/>
              </a:spcBef>
              <a:spcAft>
                <a:spcPct val="0"/>
              </a:spcAft>
              <a:defRPr>
                <a:solidFill>
                  <a:schemeClr val="tx1"/>
                </a:solidFill>
                <a:latin typeface="Arial" charset="0"/>
              </a:defRPr>
            </a:lvl9pPr>
          </a:lstStyle>
          <a:p>
            <a:r>
              <a:rPr lang="en-US" altLang="en-US" smtClean="0"/>
              <a:t>Fostering Success Michigan</a:t>
            </a:r>
          </a:p>
        </p:txBody>
      </p:sp>
      <p:sp>
        <p:nvSpPr>
          <p:cNvPr id="45060"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53723" indent="-289893">
              <a:defRPr>
                <a:solidFill>
                  <a:schemeClr val="tx1"/>
                </a:solidFill>
                <a:latin typeface="Arial" charset="0"/>
              </a:defRPr>
            </a:lvl2pPr>
            <a:lvl3pPr marL="1159574" indent="-231915">
              <a:defRPr>
                <a:solidFill>
                  <a:schemeClr val="tx1"/>
                </a:solidFill>
                <a:latin typeface="Arial" charset="0"/>
              </a:defRPr>
            </a:lvl3pPr>
            <a:lvl4pPr marL="1623403" indent="-231915">
              <a:defRPr>
                <a:solidFill>
                  <a:schemeClr val="tx1"/>
                </a:solidFill>
                <a:latin typeface="Arial" charset="0"/>
              </a:defRPr>
            </a:lvl4pPr>
            <a:lvl5pPr marL="2087232" indent="-231915">
              <a:defRPr>
                <a:solidFill>
                  <a:schemeClr val="tx1"/>
                </a:solidFill>
                <a:latin typeface="Arial" charset="0"/>
              </a:defRPr>
            </a:lvl5pPr>
            <a:lvl6pPr marL="2551062" indent="-231915" eaLnBrk="0" fontAlgn="base" hangingPunct="0">
              <a:spcBef>
                <a:spcPct val="0"/>
              </a:spcBef>
              <a:spcAft>
                <a:spcPct val="0"/>
              </a:spcAft>
              <a:defRPr>
                <a:solidFill>
                  <a:schemeClr val="tx1"/>
                </a:solidFill>
                <a:latin typeface="Arial" charset="0"/>
              </a:defRPr>
            </a:lvl6pPr>
            <a:lvl7pPr marL="3014891" indent="-231915" eaLnBrk="0" fontAlgn="base" hangingPunct="0">
              <a:spcBef>
                <a:spcPct val="0"/>
              </a:spcBef>
              <a:spcAft>
                <a:spcPct val="0"/>
              </a:spcAft>
              <a:defRPr>
                <a:solidFill>
                  <a:schemeClr val="tx1"/>
                </a:solidFill>
                <a:latin typeface="Arial" charset="0"/>
              </a:defRPr>
            </a:lvl7pPr>
            <a:lvl8pPr marL="3478721" indent="-231915" eaLnBrk="0" fontAlgn="base" hangingPunct="0">
              <a:spcBef>
                <a:spcPct val="0"/>
              </a:spcBef>
              <a:spcAft>
                <a:spcPct val="0"/>
              </a:spcAft>
              <a:defRPr>
                <a:solidFill>
                  <a:schemeClr val="tx1"/>
                </a:solidFill>
                <a:latin typeface="Arial" charset="0"/>
              </a:defRPr>
            </a:lvl8pPr>
            <a:lvl9pPr marL="3942550" indent="-231915" eaLnBrk="0" fontAlgn="base" hangingPunct="0">
              <a:spcBef>
                <a:spcPct val="0"/>
              </a:spcBef>
              <a:spcAft>
                <a:spcPct val="0"/>
              </a:spcAft>
              <a:defRPr>
                <a:solidFill>
                  <a:schemeClr val="tx1"/>
                </a:solidFill>
                <a:latin typeface="Arial" charset="0"/>
              </a:defRPr>
            </a:lvl9pPr>
          </a:lstStyle>
          <a:p>
            <a:fld id="{0B0B7870-B8A4-4AF6-9BC5-67B8F7B13C8B}" type="slidenum">
              <a:rPr lang="en-US" altLang="en-US" smtClean="0"/>
              <a:pPr/>
              <a:t>20</a:t>
            </a:fld>
            <a:endParaRPr lang="en-US" altLang="en-US" smtClean="0"/>
          </a:p>
        </p:txBody>
      </p:sp>
      <p:sp>
        <p:nvSpPr>
          <p:cNvPr id="45061" name="Rectangle 2"/>
          <p:cNvSpPr>
            <a:spLocks noGrp="1" noRot="1" noChangeAspect="1" noChangeArrowheads="1" noTextEdit="1"/>
          </p:cNvSpPr>
          <p:nvPr>
            <p:ph type="sldImg"/>
          </p:nvPr>
        </p:nvSpPr>
        <p:spPr>
          <a:ln/>
        </p:spPr>
      </p:sp>
      <p:sp>
        <p:nvSpPr>
          <p:cNvPr id="45062" name="Rectangle 3"/>
          <p:cNvSpPr>
            <a:spLocks noGrp="1" noChangeArrowheads="1"/>
          </p:cNvSpPr>
          <p:nvPr>
            <p:ph type="body" idx="1"/>
          </p:nvPr>
        </p:nvSpPr>
        <p:spPr>
          <a:xfrm>
            <a:off x="934720" y="4415190"/>
            <a:ext cx="5140960" cy="4184580"/>
          </a:xfrm>
          <a:noFill/>
        </p:spPr>
        <p:txBody>
          <a:bodyPr/>
          <a:lstStyle/>
          <a:p>
            <a:pPr eaLnBrk="1" hangingPunct="1"/>
            <a:r>
              <a:rPr lang="en-US" altLang="en-US" smtClean="0"/>
              <a:t>One should never make the mistake of underestimating the competition for a job.  There is a need to design a campaign that not only makes the most of your experience, but also makes your experience stand out head and shoulders above the competition.  For every job there will be several candidates who appear to be approximately equal in the eyes of the employer.  Being “the best there is” is of no value if you cannot convince the interviewer of this fact?  Employers know that only in a few cases will there be a clear difference between final candidates.  Even if the applicant is the best, he or she still needs to plan a personal marketing campaign and develop an engaging style of interviewing that will convince the employer that his or her search for a new, trainable employee is over.</a:t>
            </a:r>
          </a:p>
        </p:txBody>
      </p:sp>
      <p:sp>
        <p:nvSpPr>
          <p:cNvPr id="45063" name="Date Placeholder 1"/>
          <p:cNvSpPr>
            <a:spLocks noGrp="1"/>
          </p:cNvSpPr>
          <p:nvPr>
            <p:ph type="dt" sz="quarter" idx="1"/>
          </p:nvPr>
        </p:nvSpPr>
        <p:spPr>
          <a:noFill/>
        </p:spPr>
        <p:txBody>
          <a:bodyPr/>
          <a:lstStyle>
            <a:lvl1pPr>
              <a:defRPr>
                <a:solidFill>
                  <a:schemeClr val="tx1"/>
                </a:solidFill>
                <a:latin typeface="Arial" charset="0"/>
              </a:defRPr>
            </a:lvl1pPr>
            <a:lvl2pPr marL="753723" indent="-289893">
              <a:defRPr>
                <a:solidFill>
                  <a:schemeClr val="tx1"/>
                </a:solidFill>
                <a:latin typeface="Arial" charset="0"/>
              </a:defRPr>
            </a:lvl2pPr>
            <a:lvl3pPr marL="1159574" indent="-231915">
              <a:defRPr>
                <a:solidFill>
                  <a:schemeClr val="tx1"/>
                </a:solidFill>
                <a:latin typeface="Arial" charset="0"/>
              </a:defRPr>
            </a:lvl3pPr>
            <a:lvl4pPr marL="1623403" indent="-231915">
              <a:defRPr>
                <a:solidFill>
                  <a:schemeClr val="tx1"/>
                </a:solidFill>
                <a:latin typeface="Arial" charset="0"/>
              </a:defRPr>
            </a:lvl4pPr>
            <a:lvl5pPr marL="2087232" indent="-231915">
              <a:defRPr>
                <a:solidFill>
                  <a:schemeClr val="tx1"/>
                </a:solidFill>
                <a:latin typeface="Arial" charset="0"/>
              </a:defRPr>
            </a:lvl5pPr>
            <a:lvl6pPr marL="2551062" indent="-231915" eaLnBrk="0" fontAlgn="base" hangingPunct="0">
              <a:spcBef>
                <a:spcPct val="0"/>
              </a:spcBef>
              <a:spcAft>
                <a:spcPct val="0"/>
              </a:spcAft>
              <a:defRPr>
                <a:solidFill>
                  <a:schemeClr val="tx1"/>
                </a:solidFill>
                <a:latin typeface="Arial" charset="0"/>
              </a:defRPr>
            </a:lvl6pPr>
            <a:lvl7pPr marL="3014891" indent="-231915" eaLnBrk="0" fontAlgn="base" hangingPunct="0">
              <a:spcBef>
                <a:spcPct val="0"/>
              </a:spcBef>
              <a:spcAft>
                <a:spcPct val="0"/>
              </a:spcAft>
              <a:defRPr>
                <a:solidFill>
                  <a:schemeClr val="tx1"/>
                </a:solidFill>
                <a:latin typeface="Arial" charset="0"/>
              </a:defRPr>
            </a:lvl7pPr>
            <a:lvl8pPr marL="3478721" indent="-231915" eaLnBrk="0" fontAlgn="base" hangingPunct="0">
              <a:spcBef>
                <a:spcPct val="0"/>
              </a:spcBef>
              <a:spcAft>
                <a:spcPct val="0"/>
              </a:spcAft>
              <a:defRPr>
                <a:solidFill>
                  <a:schemeClr val="tx1"/>
                </a:solidFill>
                <a:latin typeface="Arial" charset="0"/>
              </a:defRPr>
            </a:lvl8pPr>
            <a:lvl9pPr marL="3942550" indent="-231915" eaLnBrk="0" fontAlgn="base" hangingPunct="0">
              <a:spcBef>
                <a:spcPct val="0"/>
              </a:spcBef>
              <a:spcAft>
                <a:spcPct val="0"/>
              </a:spcAft>
              <a:defRPr>
                <a:solidFill>
                  <a:schemeClr val="tx1"/>
                </a:solidFill>
                <a:latin typeface="Arial" charset="0"/>
              </a:defRPr>
            </a:lvl9pPr>
          </a:lstStyle>
          <a:p>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52475" indent="-288925">
              <a:defRPr>
                <a:solidFill>
                  <a:schemeClr val="tx1"/>
                </a:solidFill>
                <a:latin typeface="Arial" charset="0"/>
              </a:defRPr>
            </a:lvl2pPr>
            <a:lvl3pPr marL="1158875" indent="-231775">
              <a:defRPr>
                <a:solidFill>
                  <a:schemeClr val="tx1"/>
                </a:solidFill>
                <a:latin typeface="Arial" charset="0"/>
              </a:defRPr>
            </a:lvl3pPr>
            <a:lvl4pPr marL="1622425" indent="-231775">
              <a:defRPr>
                <a:solidFill>
                  <a:schemeClr val="tx1"/>
                </a:solidFill>
                <a:latin typeface="Arial" charset="0"/>
              </a:defRPr>
            </a:lvl4pPr>
            <a:lvl5pPr marL="2085975" indent="-231775">
              <a:defRPr>
                <a:solidFill>
                  <a:schemeClr val="tx1"/>
                </a:solidFill>
                <a:latin typeface="Arial" charset="0"/>
              </a:defRPr>
            </a:lvl5pPr>
            <a:lvl6pPr marL="2543175" indent="-231775" eaLnBrk="0" fontAlgn="base" hangingPunct="0">
              <a:spcBef>
                <a:spcPct val="0"/>
              </a:spcBef>
              <a:spcAft>
                <a:spcPct val="0"/>
              </a:spcAft>
              <a:defRPr>
                <a:solidFill>
                  <a:schemeClr val="tx1"/>
                </a:solidFill>
                <a:latin typeface="Arial" charset="0"/>
              </a:defRPr>
            </a:lvl6pPr>
            <a:lvl7pPr marL="3000375" indent="-231775" eaLnBrk="0" fontAlgn="base" hangingPunct="0">
              <a:spcBef>
                <a:spcPct val="0"/>
              </a:spcBef>
              <a:spcAft>
                <a:spcPct val="0"/>
              </a:spcAft>
              <a:defRPr>
                <a:solidFill>
                  <a:schemeClr val="tx1"/>
                </a:solidFill>
                <a:latin typeface="Arial" charset="0"/>
              </a:defRPr>
            </a:lvl7pPr>
            <a:lvl8pPr marL="3457575" indent="-231775" eaLnBrk="0" fontAlgn="base" hangingPunct="0">
              <a:spcBef>
                <a:spcPct val="0"/>
              </a:spcBef>
              <a:spcAft>
                <a:spcPct val="0"/>
              </a:spcAft>
              <a:defRPr>
                <a:solidFill>
                  <a:schemeClr val="tx1"/>
                </a:solidFill>
                <a:latin typeface="Arial" charset="0"/>
              </a:defRPr>
            </a:lvl8pPr>
            <a:lvl9pPr marL="3914775" indent="-231775" eaLnBrk="0" fontAlgn="base" hangingPunct="0">
              <a:spcBef>
                <a:spcPct val="0"/>
              </a:spcBef>
              <a:spcAft>
                <a:spcPct val="0"/>
              </a:spcAft>
              <a:defRPr>
                <a:solidFill>
                  <a:schemeClr val="tx1"/>
                </a:solidFill>
                <a:latin typeface="Arial" charset="0"/>
              </a:defRPr>
            </a:lvl9pPr>
          </a:lstStyle>
          <a:p>
            <a:fld id="{02D5C468-7627-4B61-9026-2700265924E6}" type="slidenum">
              <a:rPr lang="en-US" altLang="en-US" smtClean="0"/>
              <a:pPr/>
              <a:t>3</a:t>
            </a:fld>
            <a:endParaRPr lang="en-US" altLang="en-US" smtClean="0"/>
          </a:p>
        </p:txBody>
      </p:sp>
      <p:sp>
        <p:nvSpPr>
          <p:cNvPr id="37892" name="Rectangle 2"/>
          <p:cNvSpPr>
            <a:spLocks noGrp="1" noRot="1" noChangeAspect="1" noChangeArrowheads="1" noTextEdit="1"/>
          </p:cNvSpPr>
          <p:nvPr>
            <p:ph type="sldImg"/>
          </p:nvPr>
        </p:nvSpPr>
        <p:spPr>
          <a:ln/>
        </p:spPr>
      </p:sp>
      <p:sp>
        <p:nvSpPr>
          <p:cNvPr id="37893" name="Rectangle 3"/>
          <p:cNvSpPr>
            <a:spLocks noGrp="1" noChangeArrowheads="1"/>
          </p:cNvSpPr>
          <p:nvPr>
            <p:ph type="body" idx="1"/>
          </p:nvPr>
        </p:nvSpPr>
        <p:spPr>
          <a:noFill/>
        </p:spPr>
        <p:txBody>
          <a:bodyPr/>
          <a:lstStyle/>
          <a:p>
            <a:pPr eaLnBrk="1" hangingPunct="1"/>
            <a:r>
              <a:rPr lang="en-US" altLang="en-US" dirty="0" smtClean="0"/>
              <a:t>The</a:t>
            </a:r>
            <a:r>
              <a:rPr lang="en-US" altLang="en-US" baseline="0" dirty="0" smtClean="0"/>
              <a:t> four steps mentioned are in fact the skills sets that I will discuss and are in fact the goals for the session. </a:t>
            </a:r>
            <a:endParaRPr lang="en-US" altLang="en-US" dirty="0" smtClean="0"/>
          </a:p>
        </p:txBody>
      </p:sp>
      <p:sp>
        <p:nvSpPr>
          <p:cNvPr id="37894" name="Header Placeholder 1"/>
          <p:cNvSpPr>
            <a:spLocks noGrp="1"/>
          </p:cNvSpPr>
          <p:nvPr>
            <p:ph type="hdr" sz="quarter"/>
          </p:nvPr>
        </p:nvSpPr>
        <p:spPr>
          <a:noFill/>
        </p:spPr>
        <p:txBody>
          <a:bodyPr/>
          <a:lstStyle>
            <a:lvl1pPr>
              <a:defRPr>
                <a:solidFill>
                  <a:schemeClr val="tx1"/>
                </a:solidFill>
                <a:latin typeface="Arial" charset="0"/>
              </a:defRPr>
            </a:lvl1pPr>
            <a:lvl2pPr marL="752475" indent="-288925">
              <a:defRPr>
                <a:solidFill>
                  <a:schemeClr val="tx1"/>
                </a:solidFill>
                <a:latin typeface="Arial" charset="0"/>
              </a:defRPr>
            </a:lvl2pPr>
            <a:lvl3pPr marL="1158875" indent="-231775">
              <a:defRPr>
                <a:solidFill>
                  <a:schemeClr val="tx1"/>
                </a:solidFill>
                <a:latin typeface="Arial" charset="0"/>
              </a:defRPr>
            </a:lvl3pPr>
            <a:lvl4pPr marL="1622425" indent="-231775">
              <a:defRPr>
                <a:solidFill>
                  <a:schemeClr val="tx1"/>
                </a:solidFill>
                <a:latin typeface="Arial" charset="0"/>
              </a:defRPr>
            </a:lvl4pPr>
            <a:lvl5pPr marL="2085975" indent="-231775">
              <a:defRPr>
                <a:solidFill>
                  <a:schemeClr val="tx1"/>
                </a:solidFill>
                <a:latin typeface="Arial" charset="0"/>
              </a:defRPr>
            </a:lvl5pPr>
            <a:lvl6pPr marL="2543175" indent="-231775" eaLnBrk="0" fontAlgn="base" hangingPunct="0">
              <a:spcBef>
                <a:spcPct val="0"/>
              </a:spcBef>
              <a:spcAft>
                <a:spcPct val="0"/>
              </a:spcAft>
              <a:defRPr>
                <a:solidFill>
                  <a:schemeClr val="tx1"/>
                </a:solidFill>
                <a:latin typeface="Arial" charset="0"/>
              </a:defRPr>
            </a:lvl6pPr>
            <a:lvl7pPr marL="3000375" indent="-231775" eaLnBrk="0" fontAlgn="base" hangingPunct="0">
              <a:spcBef>
                <a:spcPct val="0"/>
              </a:spcBef>
              <a:spcAft>
                <a:spcPct val="0"/>
              </a:spcAft>
              <a:defRPr>
                <a:solidFill>
                  <a:schemeClr val="tx1"/>
                </a:solidFill>
                <a:latin typeface="Arial" charset="0"/>
              </a:defRPr>
            </a:lvl7pPr>
            <a:lvl8pPr marL="3457575" indent="-231775" eaLnBrk="0" fontAlgn="base" hangingPunct="0">
              <a:spcBef>
                <a:spcPct val="0"/>
              </a:spcBef>
              <a:spcAft>
                <a:spcPct val="0"/>
              </a:spcAft>
              <a:defRPr>
                <a:solidFill>
                  <a:schemeClr val="tx1"/>
                </a:solidFill>
                <a:latin typeface="Arial" charset="0"/>
              </a:defRPr>
            </a:lvl8pPr>
            <a:lvl9pPr marL="3914775" indent="-231775" eaLnBrk="0" fontAlgn="base" hangingPunct="0">
              <a:spcBef>
                <a:spcPct val="0"/>
              </a:spcBef>
              <a:spcAft>
                <a:spcPct val="0"/>
              </a:spcAft>
              <a:defRPr>
                <a:solidFill>
                  <a:schemeClr val="tx1"/>
                </a:solidFill>
                <a:latin typeface="Arial" charset="0"/>
              </a:defRPr>
            </a:lvl9pPr>
          </a:lstStyle>
          <a:p>
            <a:r>
              <a:rPr lang="en-US" altLang="en-US" smtClean="0"/>
              <a:t>Fostering Success Michigan</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a:noFill/>
        </p:spPr>
        <p:txBody>
          <a:bodyPr/>
          <a:lstStyle>
            <a:lvl1pPr>
              <a:defRPr>
                <a:solidFill>
                  <a:schemeClr val="tx1"/>
                </a:solidFill>
                <a:latin typeface="Arial" charset="0"/>
              </a:defRPr>
            </a:lvl1pPr>
            <a:lvl2pPr marL="753723" indent="-289893">
              <a:defRPr>
                <a:solidFill>
                  <a:schemeClr val="tx1"/>
                </a:solidFill>
                <a:latin typeface="Arial" charset="0"/>
              </a:defRPr>
            </a:lvl2pPr>
            <a:lvl3pPr marL="1159574" indent="-231915">
              <a:defRPr>
                <a:solidFill>
                  <a:schemeClr val="tx1"/>
                </a:solidFill>
                <a:latin typeface="Arial" charset="0"/>
              </a:defRPr>
            </a:lvl3pPr>
            <a:lvl4pPr marL="1623403" indent="-231915">
              <a:defRPr>
                <a:solidFill>
                  <a:schemeClr val="tx1"/>
                </a:solidFill>
                <a:latin typeface="Arial" charset="0"/>
              </a:defRPr>
            </a:lvl4pPr>
            <a:lvl5pPr marL="2087232" indent="-231915">
              <a:defRPr>
                <a:solidFill>
                  <a:schemeClr val="tx1"/>
                </a:solidFill>
                <a:latin typeface="Arial" charset="0"/>
              </a:defRPr>
            </a:lvl5pPr>
            <a:lvl6pPr marL="2551062" indent="-231915" eaLnBrk="0" fontAlgn="base" hangingPunct="0">
              <a:spcBef>
                <a:spcPct val="0"/>
              </a:spcBef>
              <a:spcAft>
                <a:spcPct val="0"/>
              </a:spcAft>
              <a:defRPr>
                <a:solidFill>
                  <a:schemeClr val="tx1"/>
                </a:solidFill>
                <a:latin typeface="Arial" charset="0"/>
              </a:defRPr>
            </a:lvl6pPr>
            <a:lvl7pPr marL="3014891" indent="-231915" eaLnBrk="0" fontAlgn="base" hangingPunct="0">
              <a:spcBef>
                <a:spcPct val="0"/>
              </a:spcBef>
              <a:spcAft>
                <a:spcPct val="0"/>
              </a:spcAft>
              <a:defRPr>
                <a:solidFill>
                  <a:schemeClr val="tx1"/>
                </a:solidFill>
                <a:latin typeface="Arial" charset="0"/>
              </a:defRPr>
            </a:lvl7pPr>
            <a:lvl8pPr marL="3478721" indent="-231915" eaLnBrk="0" fontAlgn="base" hangingPunct="0">
              <a:spcBef>
                <a:spcPct val="0"/>
              </a:spcBef>
              <a:spcAft>
                <a:spcPct val="0"/>
              </a:spcAft>
              <a:defRPr>
                <a:solidFill>
                  <a:schemeClr val="tx1"/>
                </a:solidFill>
                <a:latin typeface="Arial" charset="0"/>
              </a:defRPr>
            </a:lvl8pPr>
            <a:lvl9pPr marL="3942550" indent="-231915" eaLnBrk="0" fontAlgn="base" hangingPunct="0">
              <a:spcBef>
                <a:spcPct val="0"/>
              </a:spcBef>
              <a:spcAft>
                <a:spcPct val="0"/>
              </a:spcAft>
              <a:defRPr>
                <a:solidFill>
                  <a:schemeClr val="tx1"/>
                </a:solidFill>
                <a:latin typeface="Arial" charset="0"/>
              </a:defRPr>
            </a:lvl9pPr>
          </a:lstStyle>
          <a:p>
            <a:r>
              <a:rPr lang="en-US" altLang="en-US" smtClean="0"/>
              <a:t>Fostering Success Michigan</a:t>
            </a:r>
          </a:p>
        </p:txBody>
      </p:sp>
      <p:sp>
        <p:nvSpPr>
          <p:cNvPr id="46084"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53723" indent="-289893">
              <a:defRPr>
                <a:solidFill>
                  <a:schemeClr val="tx1"/>
                </a:solidFill>
                <a:latin typeface="Arial" charset="0"/>
              </a:defRPr>
            </a:lvl2pPr>
            <a:lvl3pPr marL="1159574" indent="-231915">
              <a:defRPr>
                <a:solidFill>
                  <a:schemeClr val="tx1"/>
                </a:solidFill>
                <a:latin typeface="Arial" charset="0"/>
              </a:defRPr>
            </a:lvl3pPr>
            <a:lvl4pPr marL="1623403" indent="-231915">
              <a:defRPr>
                <a:solidFill>
                  <a:schemeClr val="tx1"/>
                </a:solidFill>
                <a:latin typeface="Arial" charset="0"/>
              </a:defRPr>
            </a:lvl4pPr>
            <a:lvl5pPr marL="2087232" indent="-231915">
              <a:defRPr>
                <a:solidFill>
                  <a:schemeClr val="tx1"/>
                </a:solidFill>
                <a:latin typeface="Arial" charset="0"/>
              </a:defRPr>
            </a:lvl5pPr>
            <a:lvl6pPr marL="2551062" indent="-231915" eaLnBrk="0" fontAlgn="base" hangingPunct="0">
              <a:spcBef>
                <a:spcPct val="0"/>
              </a:spcBef>
              <a:spcAft>
                <a:spcPct val="0"/>
              </a:spcAft>
              <a:defRPr>
                <a:solidFill>
                  <a:schemeClr val="tx1"/>
                </a:solidFill>
                <a:latin typeface="Arial" charset="0"/>
              </a:defRPr>
            </a:lvl6pPr>
            <a:lvl7pPr marL="3014891" indent="-231915" eaLnBrk="0" fontAlgn="base" hangingPunct="0">
              <a:spcBef>
                <a:spcPct val="0"/>
              </a:spcBef>
              <a:spcAft>
                <a:spcPct val="0"/>
              </a:spcAft>
              <a:defRPr>
                <a:solidFill>
                  <a:schemeClr val="tx1"/>
                </a:solidFill>
                <a:latin typeface="Arial" charset="0"/>
              </a:defRPr>
            </a:lvl7pPr>
            <a:lvl8pPr marL="3478721" indent="-231915" eaLnBrk="0" fontAlgn="base" hangingPunct="0">
              <a:spcBef>
                <a:spcPct val="0"/>
              </a:spcBef>
              <a:spcAft>
                <a:spcPct val="0"/>
              </a:spcAft>
              <a:defRPr>
                <a:solidFill>
                  <a:schemeClr val="tx1"/>
                </a:solidFill>
                <a:latin typeface="Arial" charset="0"/>
              </a:defRPr>
            </a:lvl8pPr>
            <a:lvl9pPr marL="3942550" indent="-231915" eaLnBrk="0" fontAlgn="base" hangingPunct="0">
              <a:spcBef>
                <a:spcPct val="0"/>
              </a:spcBef>
              <a:spcAft>
                <a:spcPct val="0"/>
              </a:spcAft>
              <a:defRPr>
                <a:solidFill>
                  <a:schemeClr val="tx1"/>
                </a:solidFill>
                <a:latin typeface="Arial" charset="0"/>
              </a:defRPr>
            </a:lvl9pPr>
          </a:lstStyle>
          <a:p>
            <a:fld id="{8719FDC7-DE6B-4599-82CD-789DF48A8148}" type="slidenum">
              <a:rPr lang="en-US" altLang="en-US" smtClean="0"/>
              <a:pPr/>
              <a:t>21</a:t>
            </a:fld>
            <a:endParaRPr lang="en-US" altLang="en-US" smtClean="0"/>
          </a:p>
        </p:txBody>
      </p:sp>
      <p:sp>
        <p:nvSpPr>
          <p:cNvPr id="46085" name="Rectangle 2"/>
          <p:cNvSpPr>
            <a:spLocks noGrp="1" noRot="1" noChangeAspect="1" noChangeArrowheads="1" noTextEdit="1"/>
          </p:cNvSpPr>
          <p:nvPr>
            <p:ph type="sldImg"/>
          </p:nvPr>
        </p:nvSpPr>
        <p:spPr>
          <a:ln/>
        </p:spPr>
      </p:sp>
      <p:sp>
        <p:nvSpPr>
          <p:cNvPr id="46086" name="Rectangle 3"/>
          <p:cNvSpPr>
            <a:spLocks noGrp="1" noChangeArrowheads="1"/>
          </p:cNvSpPr>
          <p:nvPr>
            <p:ph type="body" idx="1"/>
          </p:nvPr>
        </p:nvSpPr>
        <p:spPr>
          <a:xfrm>
            <a:off x="934720" y="4415190"/>
            <a:ext cx="5140960" cy="4184580"/>
          </a:xfrm>
          <a:noFill/>
        </p:spPr>
        <p:txBody>
          <a:bodyPr/>
          <a:lstStyle/>
          <a:p>
            <a:pPr eaLnBrk="1" hangingPunct="1"/>
            <a:endParaRPr lang="en-US" altLang="en-US" smtClean="0"/>
          </a:p>
        </p:txBody>
      </p:sp>
      <p:sp>
        <p:nvSpPr>
          <p:cNvPr id="46087" name="Date Placeholder 1"/>
          <p:cNvSpPr>
            <a:spLocks noGrp="1"/>
          </p:cNvSpPr>
          <p:nvPr>
            <p:ph type="dt" sz="quarter" idx="1"/>
          </p:nvPr>
        </p:nvSpPr>
        <p:spPr>
          <a:noFill/>
        </p:spPr>
        <p:txBody>
          <a:bodyPr/>
          <a:lstStyle>
            <a:lvl1pPr>
              <a:defRPr>
                <a:solidFill>
                  <a:schemeClr val="tx1"/>
                </a:solidFill>
                <a:latin typeface="Arial" charset="0"/>
              </a:defRPr>
            </a:lvl1pPr>
            <a:lvl2pPr marL="753723" indent="-289893">
              <a:defRPr>
                <a:solidFill>
                  <a:schemeClr val="tx1"/>
                </a:solidFill>
                <a:latin typeface="Arial" charset="0"/>
              </a:defRPr>
            </a:lvl2pPr>
            <a:lvl3pPr marL="1159574" indent="-231915">
              <a:defRPr>
                <a:solidFill>
                  <a:schemeClr val="tx1"/>
                </a:solidFill>
                <a:latin typeface="Arial" charset="0"/>
              </a:defRPr>
            </a:lvl3pPr>
            <a:lvl4pPr marL="1623403" indent="-231915">
              <a:defRPr>
                <a:solidFill>
                  <a:schemeClr val="tx1"/>
                </a:solidFill>
                <a:latin typeface="Arial" charset="0"/>
              </a:defRPr>
            </a:lvl4pPr>
            <a:lvl5pPr marL="2087232" indent="-231915">
              <a:defRPr>
                <a:solidFill>
                  <a:schemeClr val="tx1"/>
                </a:solidFill>
                <a:latin typeface="Arial" charset="0"/>
              </a:defRPr>
            </a:lvl5pPr>
            <a:lvl6pPr marL="2551062" indent="-231915" eaLnBrk="0" fontAlgn="base" hangingPunct="0">
              <a:spcBef>
                <a:spcPct val="0"/>
              </a:spcBef>
              <a:spcAft>
                <a:spcPct val="0"/>
              </a:spcAft>
              <a:defRPr>
                <a:solidFill>
                  <a:schemeClr val="tx1"/>
                </a:solidFill>
                <a:latin typeface="Arial" charset="0"/>
              </a:defRPr>
            </a:lvl6pPr>
            <a:lvl7pPr marL="3014891" indent="-231915" eaLnBrk="0" fontAlgn="base" hangingPunct="0">
              <a:spcBef>
                <a:spcPct val="0"/>
              </a:spcBef>
              <a:spcAft>
                <a:spcPct val="0"/>
              </a:spcAft>
              <a:defRPr>
                <a:solidFill>
                  <a:schemeClr val="tx1"/>
                </a:solidFill>
                <a:latin typeface="Arial" charset="0"/>
              </a:defRPr>
            </a:lvl7pPr>
            <a:lvl8pPr marL="3478721" indent="-231915" eaLnBrk="0" fontAlgn="base" hangingPunct="0">
              <a:spcBef>
                <a:spcPct val="0"/>
              </a:spcBef>
              <a:spcAft>
                <a:spcPct val="0"/>
              </a:spcAft>
              <a:defRPr>
                <a:solidFill>
                  <a:schemeClr val="tx1"/>
                </a:solidFill>
                <a:latin typeface="Arial" charset="0"/>
              </a:defRPr>
            </a:lvl8pPr>
            <a:lvl9pPr marL="3942550" indent="-231915" eaLnBrk="0" fontAlgn="base" hangingPunct="0">
              <a:spcBef>
                <a:spcPct val="0"/>
              </a:spcBef>
              <a:spcAft>
                <a:spcPct val="0"/>
              </a:spcAft>
              <a:defRPr>
                <a:solidFill>
                  <a:schemeClr val="tx1"/>
                </a:solidFill>
                <a:latin typeface="Arial" charset="0"/>
              </a:defRPr>
            </a:lvl9pPr>
          </a:lstStyle>
          <a:p>
            <a:endParaRPr lang="en-US"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 typeface="Wingdings" pitchFamily="2" charset="2"/>
              <a:buNone/>
            </a:pPr>
            <a:r>
              <a:rPr lang="en-US" altLang="en-US" sz="1200" dirty="0" smtClean="0"/>
              <a:t>1. Information Gathering</a:t>
            </a:r>
          </a:p>
          <a:p>
            <a:pPr eaLnBrk="1" hangingPunct="1">
              <a:buFont typeface="Wingdings" pitchFamily="2" charset="2"/>
              <a:buNone/>
            </a:pPr>
            <a:r>
              <a:rPr lang="en-US" altLang="en-US" sz="1200" dirty="0" smtClean="0"/>
              <a:t>2. Resume Preparation</a:t>
            </a:r>
          </a:p>
          <a:p>
            <a:pPr eaLnBrk="1" hangingPunct="1">
              <a:buFont typeface="Wingdings" pitchFamily="2" charset="2"/>
              <a:buNone/>
            </a:pPr>
            <a:r>
              <a:rPr lang="en-US" altLang="en-US" sz="1200" dirty="0" smtClean="0"/>
              <a:t>3. Identifying Job Leads/Researching Companies</a:t>
            </a:r>
          </a:p>
          <a:p>
            <a:pPr eaLnBrk="1" hangingPunct="1">
              <a:buFont typeface="Wingdings" pitchFamily="2" charset="2"/>
              <a:buNone/>
            </a:pPr>
            <a:r>
              <a:rPr lang="en-US" altLang="en-US" sz="1200" dirty="0" smtClean="0"/>
              <a:t>4. Interviewing and Follow-up</a:t>
            </a:r>
          </a:p>
          <a:p>
            <a:endParaRPr lang="en-US" dirty="0"/>
          </a:p>
        </p:txBody>
      </p:sp>
      <p:sp>
        <p:nvSpPr>
          <p:cNvPr id="4" name="Header Placeholder 3"/>
          <p:cNvSpPr>
            <a:spLocks noGrp="1"/>
          </p:cNvSpPr>
          <p:nvPr>
            <p:ph type="hdr" sz="quarter" idx="10"/>
          </p:nvPr>
        </p:nvSpPr>
        <p:spPr/>
        <p:txBody>
          <a:bodyPr/>
          <a:lstStyle/>
          <a:p>
            <a:pPr>
              <a:defRPr/>
            </a:pPr>
            <a:r>
              <a:rPr lang="en-US" smtClean="0"/>
              <a:t>Fostering Success Michigan</a:t>
            </a:r>
            <a:endParaRPr lang="en-US"/>
          </a:p>
        </p:txBody>
      </p:sp>
      <p:sp>
        <p:nvSpPr>
          <p:cNvPr id="6" name="Slide Number Placeholder 5"/>
          <p:cNvSpPr>
            <a:spLocks noGrp="1"/>
          </p:cNvSpPr>
          <p:nvPr>
            <p:ph type="sldNum" sz="quarter" idx="12"/>
          </p:nvPr>
        </p:nvSpPr>
        <p:spPr/>
        <p:txBody>
          <a:bodyPr/>
          <a:lstStyle/>
          <a:p>
            <a:pPr>
              <a:defRPr/>
            </a:pPr>
            <a:fld id="{FF9FE5EE-610D-4DB4-AC76-87460EAD943E}" type="slidenum">
              <a:rPr lang="en-US" smtClean="0"/>
              <a:pPr>
                <a:defRPr/>
              </a:pPr>
              <a:t>22</a:t>
            </a:fld>
            <a:endParaRPr lang="en-US"/>
          </a:p>
        </p:txBody>
      </p:sp>
    </p:spTree>
    <p:extLst>
      <p:ext uri="{BB962C8B-B14F-4D97-AF65-F5344CB8AC3E}">
        <p14:creationId xmlns:p14="http://schemas.microsoft.com/office/powerpoint/2010/main" val="32910063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Careerinfonet.org;</a:t>
            </a:r>
            <a:r>
              <a:rPr lang="en-US" baseline="0" dirty="0" smtClean="0"/>
              <a:t> free skills profiler</a:t>
            </a:r>
          </a:p>
          <a:p>
            <a:endParaRPr lang="en-US" dirty="0"/>
          </a:p>
        </p:txBody>
      </p:sp>
      <p:sp>
        <p:nvSpPr>
          <p:cNvPr id="4" name="Header Placeholder 3"/>
          <p:cNvSpPr>
            <a:spLocks noGrp="1"/>
          </p:cNvSpPr>
          <p:nvPr>
            <p:ph type="hdr" sz="quarter" idx="10"/>
          </p:nvPr>
        </p:nvSpPr>
        <p:spPr/>
        <p:txBody>
          <a:bodyPr/>
          <a:lstStyle/>
          <a:p>
            <a:pPr>
              <a:defRPr/>
            </a:pPr>
            <a:r>
              <a:rPr lang="en-US" smtClean="0"/>
              <a:t>Fostering Success Michigan</a:t>
            </a:r>
            <a:endParaRPr lang="en-US"/>
          </a:p>
        </p:txBody>
      </p:sp>
      <p:sp>
        <p:nvSpPr>
          <p:cNvPr id="6" name="Slide Number Placeholder 5"/>
          <p:cNvSpPr>
            <a:spLocks noGrp="1"/>
          </p:cNvSpPr>
          <p:nvPr>
            <p:ph type="sldNum" sz="quarter" idx="12"/>
          </p:nvPr>
        </p:nvSpPr>
        <p:spPr/>
        <p:txBody>
          <a:bodyPr/>
          <a:lstStyle/>
          <a:p>
            <a:pPr>
              <a:defRPr/>
            </a:pPr>
            <a:fld id="{FF9FE5EE-610D-4DB4-AC76-87460EAD943E}" type="slidenum">
              <a:rPr lang="en-US" smtClean="0"/>
              <a:pPr>
                <a:defRPr/>
              </a:pPr>
              <a:t>4</a:t>
            </a:fld>
            <a:endParaRPr lang="en-US"/>
          </a:p>
        </p:txBody>
      </p:sp>
    </p:spTree>
    <p:extLst>
      <p:ext uri="{BB962C8B-B14F-4D97-AF65-F5344CB8AC3E}">
        <p14:creationId xmlns:p14="http://schemas.microsoft.com/office/powerpoint/2010/main" val="5837396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p:spPr>
        <p:txBody>
          <a:bodyPr/>
          <a:lstStyle/>
          <a:p>
            <a:r>
              <a:rPr lang="en-US" altLang="en-US" dirty="0" smtClean="0"/>
              <a:t>Poll</a:t>
            </a:r>
            <a:r>
              <a:rPr lang="en-US" altLang="en-US" baseline="0" dirty="0" smtClean="0"/>
              <a:t> Question 2 </a:t>
            </a:r>
          </a:p>
          <a:p>
            <a:endParaRPr lang="en-US" altLang="en-US" baseline="0" dirty="0" smtClean="0"/>
          </a:p>
          <a:p>
            <a:r>
              <a:rPr lang="en-US" altLang="en-US" baseline="0" dirty="0" smtClean="0"/>
              <a:t>Can anyone think of additional resources of information that you have used or are aware of?</a:t>
            </a:r>
          </a:p>
          <a:p>
            <a:endParaRPr lang="en-US" altLang="en-US" baseline="0" dirty="0" smtClean="0"/>
          </a:p>
          <a:p>
            <a:endParaRPr lang="en-US" altLang="en-US" dirty="0" smtClean="0"/>
          </a:p>
        </p:txBody>
      </p:sp>
      <p:sp>
        <p:nvSpPr>
          <p:cNvPr id="38917" name="Slide Number Placeholder 4"/>
          <p:cNvSpPr>
            <a:spLocks noGrp="1"/>
          </p:cNvSpPr>
          <p:nvPr>
            <p:ph type="sldNum" sz="quarter" idx="5"/>
          </p:nvPr>
        </p:nvSpPr>
        <p:spPr>
          <a:noFill/>
        </p:spPr>
        <p:txBody>
          <a:bodyPr/>
          <a:lstStyle>
            <a:lvl1pPr>
              <a:defRPr>
                <a:solidFill>
                  <a:schemeClr val="tx1"/>
                </a:solidFill>
                <a:latin typeface="Arial" charset="0"/>
              </a:defRPr>
            </a:lvl1pPr>
            <a:lvl2pPr marL="752475" indent="-288925">
              <a:defRPr>
                <a:solidFill>
                  <a:schemeClr val="tx1"/>
                </a:solidFill>
                <a:latin typeface="Arial" charset="0"/>
              </a:defRPr>
            </a:lvl2pPr>
            <a:lvl3pPr marL="1158875" indent="-231775">
              <a:defRPr>
                <a:solidFill>
                  <a:schemeClr val="tx1"/>
                </a:solidFill>
                <a:latin typeface="Arial" charset="0"/>
              </a:defRPr>
            </a:lvl3pPr>
            <a:lvl4pPr marL="1622425" indent="-231775">
              <a:defRPr>
                <a:solidFill>
                  <a:schemeClr val="tx1"/>
                </a:solidFill>
                <a:latin typeface="Arial" charset="0"/>
              </a:defRPr>
            </a:lvl4pPr>
            <a:lvl5pPr marL="2085975" indent="-231775">
              <a:defRPr>
                <a:solidFill>
                  <a:schemeClr val="tx1"/>
                </a:solidFill>
                <a:latin typeface="Arial" charset="0"/>
              </a:defRPr>
            </a:lvl5pPr>
            <a:lvl6pPr marL="2543175" indent="-231775" eaLnBrk="0" fontAlgn="base" hangingPunct="0">
              <a:spcBef>
                <a:spcPct val="0"/>
              </a:spcBef>
              <a:spcAft>
                <a:spcPct val="0"/>
              </a:spcAft>
              <a:defRPr>
                <a:solidFill>
                  <a:schemeClr val="tx1"/>
                </a:solidFill>
                <a:latin typeface="Arial" charset="0"/>
              </a:defRPr>
            </a:lvl6pPr>
            <a:lvl7pPr marL="3000375" indent="-231775" eaLnBrk="0" fontAlgn="base" hangingPunct="0">
              <a:spcBef>
                <a:spcPct val="0"/>
              </a:spcBef>
              <a:spcAft>
                <a:spcPct val="0"/>
              </a:spcAft>
              <a:defRPr>
                <a:solidFill>
                  <a:schemeClr val="tx1"/>
                </a:solidFill>
                <a:latin typeface="Arial" charset="0"/>
              </a:defRPr>
            </a:lvl7pPr>
            <a:lvl8pPr marL="3457575" indent="-231775" eaLnBrk="0" fontAlgn="base" hangingPunct="0">
              <a:spcBef>
                <a:spcPct val="0"/>
              </a:spcBef>
              <a:spcAft>
                <a:spcPct val="0"/>
              </a:spcAft>
              <a:defRPr>
                <a:solidFill>
                  <a:schemeClr val="tx1"/>
                </a:solidFill>
                <a:latin typeface="Arial" charset="0"/>
              </a:defRPr>
            </a:lvl8pPr>
            <a:lvl9pPr marL="3914775" indent="-231775" eaLnBrk="0" fontAlgn="base" hangingPunct="0">
              <a:spcBef>
                <a:spcPct val="0"/>
              </a:spcBef>
              <a:spcAft>
                <a:spcPct val="0"/>
              </a:spcAft>
              <a:defRPr>
                <a:solidFill>
                  <a:schemeClr val="tx1"/>
                </a:solidFill>
                <a:latin typeface="Arial" charset="0"/>
              </a:defRPr>
            </a:lvl9pPr>
          </a:lstStyle>
          <a:p>
            <a:fld id="{81896DB9-CDF0-44BA-9C76-0D24637FCD5D}" type="slidenum">
              <a:rPr lang="en-US" altLang="en-US" smtClean="0"/>
              <a:pPr/>
              <a:t>5</a:t>
            </a:fld>
            <a:endParaRPr lang="en-US" altLang="en-US" smtClean="0"/>
          </a:p>
        </p:txBody>
      </p:sp>
      <p:sp>
        <p:nvSpPr>
          <p:cNvPr id="38918" name="Header Placeholder 1"/>
          <p:cNvSpPr>
            <a:spLocks noGrp="1"/>
          </p:cNvSpPr>
          <p:nvPr>
            <p:ph type="hdr" sz="quarter"/>
          </p:nvPr>
        </p:nvSpPr>
        <p:spPr>
          <a:noFill/>
        </p:spPr>
        <p:txBody>
          <a:bodyPr/>
          <a:lstStyle>
            <a:lvl1pPr>
              <a:defRPr>
                <a:solidFill>
                  <a:schemeClr val="tx1"/>
                </a:solidFill>
                <a:latin typeface="Arial" charset="0"/>
              </a:defRPr>
            </a:lvl1pPr>
            <a:lvl2pPr marL="752475" indent="-288925">
              <a:defRPr>
                <a:solidFill>
                  <a:schemeClr val="tx1"/>
                </a:solidFill>
                <a:latin typeface="Arial" charset="0"/>
              </a:defRPr>
            </a:lvl2pPr>
            <a:lvl3pPr marL="1158875" indent="-231775">
              <a:defRPr>
                <a:solidFill>
                  <a:schemeClr val="tx1"/>
                </a:solidFill>
                <a:latin typeface="Arial" charset="0"/>
              </a:defRPr>
            </a:lvl3pPr>
            <a:lvl4pPr marL="1622425" indent="-231775">
              <a:defRPr>
                <a:solidFill>
                  <a:schemeClr val="tx1"/>
                </a:solidFill>
                <a:latin typeface="Arial" charset="0"/>
              </a:defRPr>
            </a:lvl4pPr>
            <a:lvl5pPr marL="2085975" indent="-231775">
              <a:defRPr>
                <a:solidFill>
                  <a:schemeClr val="tx1"/>
                </a:solidFill>
                <a:latin typeface="Arial" charset="0"/>
              </a:defRPr>
            </a:lvl5pPr>
            <a:lvl6pPr marL="2543175" indent="-231775" eaLnBrk="0" fontAlgn="base" hangingPunct="0">
              <a:spcBef>
                <a:spcPct val="0"/>
              </a:spcBef>
              <a:spcAft>
                <a:spcPct val="0"/>
              </a:spcAft>
              <a:defRPr>
                <a:solidFill>
                  <a:schemeClr val="tx1"/>
                </a:solidFill>
                <a:latin typeface="Arial" charset="0"/>
              </a:defRPr>
            </a:lvl6pPr>
            <a:lvl7pPr marL="3000375" indent="-231775" eaLnBrk="0" fontAlgn="base" hangingPunct="0">
              <a:spcBef>
                <a:spcPct val="0"/>
              </a:spcBef>
              <a:spcAft>
                <a:spcPct val="0"/>
              </a:spcAft>
              <a:defRPr>
                <a:solidFill>
                  <a:schemeClr val="tx1"/>
                </a:solidFill>
                <a:latin typeface="Arial" charset="0"/>
              </a:defRPr>
            </a:lvl7pPr>
            <a:lvl8pPr marL="3457575" indent="-231775" eaLnBrk="0" fontAlgn="base" hangingPunct="0">
              <a:spcBef>
                <a:spcPct val="0"/>
              </a:spcBef>
              <a:spcAft>
                <a:spcPct val="0"/>
              </a:spcAft>
              <a:defRPr>
                <a:solidFill>
                  <a:schemeClr val="tx1"/>
                </a:solidFill>
                <a:latin typeface="Arial" charset="0"/>
              </a:defRPr>
            </a:lvl8pPr>
            <a:lvl9pPr marL="3914775" indent="-231775" eaLnBrk="0" fontAlgn="base" hangingPunct="0">
              <a:spcBef>
                <a:spcPct val="0"/>
              </a:spcBef>
              <a:spcAft>
                <a:spcPct val="0"/>
              </a:spcAft>
              <a:defRPr>
                <a:solidFill>
                  <a:schemeClr val="tx1"/>
                </a:solidFill>
                <a:latin typeface="Arial" charset="0"/>
              </a:defRPr>
            </a:lvl9pPr>
          </a:lstStyle>
          <a:p>
            <a:r>
              <a:rPr lang="en-US" altLang="en-US" smtClean="0"/>
              <a:t>Fostering Success Michigan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Fostering Success Michigan</a:t>
            </a:r>
            <a:endParaRPr lang="en-US"/>
          </a:p>
        </p:txBody>
      </p:sp>
      <p:sp>
        <p:nvSpPr>
          <p:cNvPr id="6" name="Slide Number Placeholder 5"/>
          <p:cNvSpPr>
            <a:spLocks noGrp="1"/>
          </p:cNvSpPr>
          <p:nvPr>
            <p:ph type="sldNum" sz="quarter" idx="12"/>
          </p:nvPr>
        </p:nvSpPr>
        <p:spPr/>
        <p:txBody>
          <a:bodyPr/>
          <a:lstStyle/>
          <a:p>
            <a:pPr>
              <a:defRPr/>
            </a:pPr>
            <a:fld id="{FF9FE5EE-610D-4DB4-AC76-87460EAD943E}" type="slidenum">
              <a:rPr lang="en-US" smtClean="0"/>
              <a:pPr>
                <a:defRPr/>
              </a:pPr>
              <a:t>6</a:t>
            </a:fld>
            <a:endParaRPr lang="en-US"/>
          </a:p>
        </p:txBody>
      </p:sp>
    </p:spTree>
    <p:extLst>
      <p:ext uri="{BB962C8B-B14F-4D97-AF65-F5344CB8AC3E}">
        <p14:creationId xmlns:p14="http://schemas.microsoft.com/office/powerpoint/2010/main" val="2140101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Poll Question:</a:t>
            </a:r>
          </a:p>
          <a:p>
            <a:endParaRPr lang="en-US" dirty="0" smtClean="0"/>
          </a:p>
          <a:p>
            <a:r>
              <a:rPr lang="en-US" dirty="0" smtClean="0"/>
              <a:t>Make a list of people</a:t>
            </a:r>
            <a:r>
              <a:rPr lang="en-US" baseline="0" dirty="0" smtClean="0"/>
              <a:t> in your “network” that can help guide, advise, and assist you in a job search, this list should grow continuously.   Your “network” is not just to serve you, when you here about opportunities, volunteer experiences, fundraisers, give that information to other. </a:t>
            </a:r>
            <a:endParaRPr lang="en-US" dirty="0"/>
          </a:p>
        </p:txBody>
      </p:sp>
      <p:sp>
        <p:nvSpPr>
          <p:cNvPr id="4" name="Header Placeholder 3"/>
          <p:cNvSpPr>
            <a:spLocks noGrp="1"/>
          </p:cNvSpPr>
          <p:nvPr>
            <p:ph type="hdr" sz="quarter" idx="10"/>
          </p:nvPr>
        </p:nvSpPr>
        <p:spPr/>
        <p:txBody>
          <a:bodyPr/>
          <a:lstStyle/>
          <a:p>
            <a:pPr>
              <a:defRPr/>
            </a:pPr>
            <a:r>
              <a:rPr lang="en-US" smtClean="0"/>
              <a:t>Fostering Success Michigan</a:t>
            </a:r>
            <a:endParaRPr lang="en-US"/>
          </a:p>
        </p:txBody>
      </p:sp>
      <p:sp>
        <p:nvSpPr>
          <p:cNvPr id="6" name="Slide Number Placeholder 5"/>
          <p:cNvSpPr>
            <a:spLocks noGrp="1"/>
          </p:cNvSpPr>
          <p:nvPr>
            <p:ph type="sldNum" sz="quarter" idx="12"/>
          </p:nvPr>
        </p:nvSpPr>
        <p:spPr/>
        <p:txBody>
          <a:bodyPr/>
          <a:lstStyle/>
          <a:p>
            <a:pPr>
              <a:defRPr/>
            </a:pPr>
            <a:fld id="{FF9FE5EE-610D-4DB4-AC76-87460EAD943E}" type="slidenum">
              <a:rPr lang="en-US" smtClean="0"/>
              <a:pPr>
                <a:defRPr/>
              </a:pPr>
              <a:t>7</a:t>
            </a:fld>
            <a:endParaRPr lang="en-US"/>
          </a:p>
        </p:txBody>
      </p:sp>
    </p:spTree>
    <p:extLst>
      <p:ext uri="{BB962C8B-B14F-4D97-AF65-F5344CB8AC3E}">
        <p14:creationId xmlns:p14="http://schemas.microsoft.com/office/powerpoint/2010/main" val="12631320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Fostering Success Michigan</a:t>
            </a:r>
            <a:endParaRPr lang="en-US"/>
          </a:p>
        </p:txBody>
      </p:sp>
      <p:sp>
        <p:nvSpPr>
          <p:cNvPr id="6" name="Slide Number Placeholder 5"/>
          <p:cNvSpPr>
            <a:spLocks noGrp="1"/>
          </p:cNvSpPr>
          <p:nvPr>
            <p:ph type="sldNum" sz="quarter" idx="12"/>
          </p:nvPr>
        </p:nvSpPr>
        <p:spPr/>
        <p:txBody>
          <a:bodyPr/>
          <a:lstStyle/>
          <a:p>
            <a:pPr>
              <a:defRPr/>
            </a:pPr>
            <a:fld id="{FF9FE5EE-610D-4DB4-AC76-87460EAD943E}" type="slidenum">
              <a:rPr lang="en-US" smtClean="0"/>
              <a:pPr>
                <a:defRPr/>
              </a:pPr>
              <a:t>8</a:t>
            </a:fld>
            <a:endParaRPr lang="en-US"/>
          </a:p>
        </p:txBody>
      </p:sp>
    </p:spTree>
    <p:extLst>
      <p:ext uri="{BB962C8B-B14F-4D97-AF65-F5344CB8AC3E}">
        <p14:creationId xmlns:p14="http://schemas.microsoft.com/office/powerpoint/2010/main" val="30844585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Fostering Success Michigan</a:t>
            </a:r>
            <a:endParaRPr lang="en-US"/>
          </a:p>
        </p:txBody>
      </p:sp>
      <p:sp>
        <p:nvSpPr>
          <p:cNvPr id="6" name="Slide Number Placeholder 5"/>
          <p:cNvSpPr>
            <a:spLocks noGrp="1"/>
          </p:cNvSpPr>
          <p:nvPr>
            <p:ph type="sldNum" sz="quarter" idx="12"/>
          </p:nvPr>
        </p:nvSpPr>
        <p:spPr/>
        <p:txBody>
          <a:bodyPr/>
          <a:lstStyle/>
          <a:p>
            <a:pPr>
              <a:defRPr/>
            </a:pPr>
            <a:fld id="{FF9FE5EE-610D-4DB4-AC76-87460EAD943E}" type="slidenum">
              <a:rPr lang="en-US" smtClean="0"/>
              <a:pPr>
                <a:defRPr/>
              </a:pPr>
              <a:t>9</a:t>
            </a:fld>
            <a:endParaRPr lang="en-US"/>
          </a:p>
        </p:txBody>
      </p:sp>
    </p:spTree>
    <p:extLst>
      <p:ext uri="{BB962C8B-B14F-4D97-AF65-F5344CB8AC3E}">
        <p14:creationId xmlns:p14="http://schemas.microsoft.com/office/powerpoint/2010/main" val="20167690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Fostering Success Michigan</a:t>
            </a:r>
            <a:endParaRPr lang="en-US"/>
          </a:p>
        </p:txBody>
      </p:sp>
      <p:sp>
        <p:nvSpPr>
          <p:cNvPr id="6" name="Slide Number Placeholder 5"/>
          <p:cNvSpPr>
            <a:spLocks noGrp="1"/>
          </p:cNvSpPr>
          <p:nvPr>
            <p:ph type="sldNum" sz="quarter" idx="12"/>
          </p:nvPr>
        </p:nvSpPr>
        <p:spPr/>
        <p:txBody>
          <a:bodyPr/>
          <a:lstStyle/>
          <a:p>
            <a:pPr>
              <a:defRPr/>
            </a:pPr>
            <a:fld id="{FF9FE5EE-610D-4DB4-AC76-87460EAD943E}" type="slidenum">
              <a:rPr lang="en-US" smtClean="0"/>
              <a:pPr>
                <a:defRPr/>
              </a:pPr>
              <a:t>10</a:t>
            </a:fld>
            <a:endParaRPr lang="en-US"/>
          </a:p>
        </p:txBody>
      </p:sp>
    </p:spTree>
    <p:extLst>
      <p:ext uri="{BB962C8B-B14F-4D97-AF65-F5344CB8AC3E}">
        <p14:creationId xmlns:p14="http://schemas.microsoft.com/office/powerpoint/2010/main" val="16382341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4" name="Rectangle 19"/>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smtClean="0"/>
          </a:p>
        </p:txBody>
      </p:sp>
      <p:sp>
        <p:nvSpPr>
          <p:cNvPr id="5" name="Rectangle 20"/>
          <p:cNvSpPr>
            <a:spLocks noChangeArrowheads="1"/>
          </p:cNvSpPr>
          <p:nvPr/>
        </p:nvSpPr>
        <p:spPr bwMode="white">
          <a:xfrm>
            <a:off x="8991600" y="3175"/>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smtClean="0"/>
          </a:p>
        </p:txBody>
      </p:sp>
      <p:sp>
        <p:nvSpPr>
          <p:cNvPr id="6" name="Rectangle 23"/>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smtClean="0"/>
          </a:p>
        </p:txBody>
      </p:sp>
      <p:sp>
        <p:nvSpPr>
          <p:cNvPr id="7" name="Rectangle 24"/>
          <p:cNvSpPr>
            <a:spLocks noChangeArrowheads="1"/>
          </p:cNvSpPr>
          <p:nvPr/>
        </p:nvSpPr>
        <p:spPr bwMode="white">
          <a:xfrm>
            <a:off x="0" y="0"/>
            <a:ext cx="9144000" cy="25146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smtClean="0"/>
          </a:p>
        </p:txBody>
      </p:sp>
      <p:sp>
        <p:nvSpPr>
          <p:cNvPr id="10" name="Rectangle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1" name="Straight Connector 10"/>
          <p:cNvSpPr>
            <a:spLocks noChangeShapeType="1"/>
          </p:cNvSpPr>
          <p:nvPr/>
        </p:nvSpPr>
        <p:spPr bwMode="auto">
          <a:xfrm>
            <a:off x="155575" y="24193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p>
        </p:txBody>
      </p:sp>
      <p:sp>
        <p:nvSpPr>
          <p:cNvPr id="12" name="Rectangle 11"/>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8" name="Title 7"/>
          <p:cNvSpPr>
            <a:spLocks noGrp="1"/>
          </p:cNvSpPr>
          <p:nvPr>
            <p:ph type="ctrTitle"/>
          </p:nvPr>
        </p:nvSpPr>
        <p:spPr>
          <a:xfrm>
            <a:off x="685800" y="381000"/>
            <a:ext cx="7772400" cy="1752600"/>
          </a:xfrm>
        </p:spPr>
        <p:txBody>
          <a:bodyPr/>
          <a:lstStyle>
            <a:lvl1pPr>
              <a:defRPr sz="4200">
                <a:solidFill>
                  <a:schemeClr val="accent1"/>
                </a:solidFill>
              </a:defRPr>
            </a:lvl1pPr>
          </a:lstStyle>
          <a:p>
            <a:r>
              <a:rPr lang="en-US" smtClean="0"/>
              <a:t>Click to edit Master title style</a:t>
            </a:r>
            <a:endParaRPr lang="en-US"/>
          </a:p>
        </p:txBody>
      </p:sp>
      <p:sp>
        <p:nvSpPr>
          <p:cNvPr id="15" name="Date Placeholder 27"/>
          <p:cNvSpPr>
            <a:spLocks noGrp="1"/>
          </p:cNvSpPr>
          <p:nvPr>
            <p:ph type="dt" sz="half" idx="10"/>
          </p:nvPr>
        </p:nvSpPr>
        <p:spPr/>
        <p:txBody>
          <a:bodyPr/>
          <a:lstStyle>
            <a:lvl1pPr>
              <a:defRPr/>
            </a:lvl1pPr>
          </a:lstStyle>
          <a:p>
            <a:pPr>
              <a:defRPr/>
            </a:pPr>
            <a:endParaRPr lang="en-US"/>
          </a:p>
        </p:txBody>
      </p:sp>
      <p:sp>
        <p:nvSpPr>
          <p:cNvPr id="16" name="Footer Placeholder 16"/>
          <p:cNvSpPr>
            <a:spLocks noGrp="1"/>
          </p:cNvSpPr>
          <p:nvPr>
            <p:ph type="ftr" sz="quarter" idx="11"/>
          </p:nvPr>
        </p:nvSpPr>
        <p:spPr/>
        <p:txBody>
          <a:bodyPr/>
          <a:lstStyle>
            <a:lvl1pPr>
              <a:defRPr/>
            </a:lvl1pPr>
          </a:lstStyle>
          <a:p>
            <a:pPr>
              <a:defRPr/>
            </a:pPr>
            <a:endParaRPr lang="en-US"/>
          </a:p>
        </p:txBody>
      </p:sp>
      <p:sp>
        <p:nvSpPr>
          <p:cNvPr id="17" name="Slide Number Placeholder 28"/>
          <p:cNvSpPr>
            <a:spLocks noGrp="1"/>
          </p:cNvSpPr>
          <p:nvPr>
            <p:ph type="sldNum" sz="quarter" idx="12"/>
          </p:nvPr>
        </p:nvSpPr>
        <p:spPr>
          <a:xfrm>
            <a:off x="4343400" y="2198688"/>
            <a:ext cx="457200" cy="441325"/>
          </a:xfrm>
        </p:spPr>
        <p:txBody>
          <a:bodyPr/>
          <a:lstStyle>
            <a:lvl1pPr>
              <a:defRPr>
                <a:solidFill>
                  <a:schemeClr val="accent3">
                    <a:shade val="75000"/>
                  </a:schemeClr>
                </a:solidFill>
              </a:defRPr>
            </a:lvl1pPr>
          </a:lstStyle>
          <a:p>
            <a:pPr>
              <a:defRPr/>
            </a:pPr>
            <a:fld id="{83C8CB81-1168-4F84-AD9D-83ADEF503783}" type="slidenum">
              <a:rPr lang="en-US"/>
              <a:pPr>
                <a:defRPr/>
              </a:pPr>
              <a:t>‹#›</a:t>
            </a:fld>
            <a:endParaRPr lang="en-US"/>
          </a:p>
        </p:txBody>
      </p:sp>
    </p:spTree>
    <p:extLst>
      <p:ext uri="{BB962C8B-B14F-4D97-AF65-F5344CB8AC3E}">
        <p14:creationId xmlns:p14="http://schemas.microsoft.com/office/powerpoint/2010/main" val="1150277301"/>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9D47AF2-C839-401A-B6DA-109B51558F37}" type="slidenum">
              <a:rPr lang="en-US"/>
              <a:pPr>
                <a:defRPr/>
              </a:pPr>
              <a:t>‹#›</a:t>
            </a:fld>
            <a:endParaRPr lang="en-US"/>
          </a:p>
        </p:txBody>
      </p:sp>
    </p:spTree>
    <p:extLst>
      <p:ext uri="{BB962C8B-B14F-4D97-AF65-F5344CB8AC3E}">
        <p14:creationId xmlns:p14="http://schemas.microsoft.com/office/powerpoint/2010/main" val="2076158432"/>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4" name="Rectangle 19"/>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smtClean="0"/>
          </a:p>
        </p:txBody>
      </p:sp>
      <p:sp>
        <p:nvSpPr>
          <p:cNvPr id="5" name="Rectangle 20"/>
          <p:cNvSpPr>
            <a:spLocks noChangeArrowheads="1"/>
          </p:cNvSpPr>
          <p:nvPr/>
        </p:nvSpPr>
        <p:spPr bwMode="white">
          <a:xfrm>
            <a:off x="7010400" y="0"/>
            <a:ext cx="21336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smtClean="0"/>
          </a:p>
        </p:txBody>
      </p:sp>
      <p:sp>
        <p:nvSpPr>
          <p:cNvPr id="6" name="Rectangle 23"/>
          <p:cNvSpPr>
            <a:spLocks noChangeArrowheads="1"/>
          </p:cNvSpPr>
          <p:nvPr/>
        </p:nvSpPr>
        <p:spPr bwMode="white">
          <a:xfrm>
            <a:off x="0" y="0"/>
            <a:ext cx="9144000" cy="15557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smtClean="0"/>
          </a:p>
        </p:txBody>
      </p:sp>
      <p:sp>
        <p:nvSpPr>
          <p:cNvPr id="7" name="Rectangle 24"/>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smtClean="0"/>
          </a:p>
        </p:txBody>
      </p:sp>
      <p:sp>
        <p:nvSpPr>
          <p:cNvPr id="8" name="Rectangle 7"/>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9" name="Rectangle 8"/>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10" name="Straight Connector 9"/>
          <p:cNvSpPr>
            <a:spLocks noChangeShapeType="1"/>
          </p:cNvSpPr>
          <p:nvPr/>
        </p:nvSpPr>
        <p:spPr bwMode="auto">
          <a:xfrm rot="5400000">
            <a:off x="4021137"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p>
        </p:txBody>
      </p:sp>
      <p:sp>
        <p:nvSpPr>
          <p:cNvPr id="11" name="Oval 10"/>
          <p:cNvSpPr/>
          <p:nvPr/>
        </p:nvSpPr>
        <p:spPr>
          <a:xfrm>
            <a:off x="6838950"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2" name="Oval 11"/>
          <p:cNvSpPr/>
          <p:nvPr/>
        </p:nvSpPr>
        <p:spPr>
          <a:xfrm>
            <a:off x="6934200" y="3021013"/>
            <a:ext cx="420688"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Vertical Title 1"/>
          <p:cNvSpPr>
            <a:spLocks noGrp="1"/>
          </p:cNvSpPr>
          <p:nvPr>
            <p:ph type="title" orient="vert"/>
          </p:nvPr>
        </p:nvSpPr>
        <p:spPr>
          <a:xfrm>
            <a:off x="7391400" y="304801"/>
            <a:ext cx="1447800" cy="5851525"/>
          </a:xfrm>
        </p:spPr>
        <p:txBody>
          <a:bodyPr vert="eaVert"/>
          <a:lstStyle/>
          <a:p>
            <a:r>
              <a:rPr lang="en-US" smtClean="0"/>
              <a:t>Click to edit Master title style</a:t>
            </a:r>
            <a:endParaRPr lang="en-US"/>
          </a:p>
        </p:txBody>
      </p:sp>
      <p:sp>
        <p:nvSpPr>
          <p:cNvPr id="13" name="Slide Number Placeholder 5"/>
          <p:cNvSpPr>
            <a:spLocks noGrp="1"/>
          </p:cNvSpPr>
          <p:nvPr>
            <p:ph type="sldNum" sz="quarter" idx="10"/>
          </p:nvPr>
        </p:nvSpPr>
        <p:spPr>
          <a:xfrm>
            <a:off x="6915150" y="3009900"/>
            <a:ext cx="457200" cy="441325"/>
          </a:xfrm>
        </p:spPr>
        <p:txBody>
          <a:bodyPr/>
          <a:lstStyle>
            <a:lvl1pPr>
              <a:defRPr/>
            </a:lvl1pPr>
          </a:lstStyle>
          <a:p>
            <a:pPr>
              <a:defRPr/>
            </a:pPr>
            <a:fld id="{393A3E58-D4B7-48C5-A0F8-950E240F2E5F}" type="slidenum">
              <a:rPr lang="en-US"/>
              <a:pPr>
                <a:defRPr/>
              </a:pPr>
              <a:t>‹#›</a:t>
            </a:fld>
            <a:endParaRPr lang="en-US"/>
          </a:p>
        </p:txBody>
      </p:sp>
      <p:sp>
        <p:nvSpPr>
          <p:cNvPr id="14" name="Date Placeholder 3"/>
          <p:cNvSpPr>
            <a:spLocks noGrp="1"/>
          </p:cNvSpPr>
          <p:nvPr>
            <p:ph type="dt" sz="half" idx="11"/>
          </p:nvPr>
        </p:nvSpPr>
        <p:spPr/>
        <p:txBody>
          <a:bodyPr/>
          <a:lstStyle>
            <a:lvl1pPr>
              <a:defRPr/>
            </a:lvl1pPr>
          </a:lstStyle>
          <a:p>
            <a:pPr>
              <a:defRPr/>
            </a:pPr>
            <a:endParaRPr lang="en-US"/>
          </a:p>
        </p:txBody>
      </p:sp>
      <p:sp>
        <p:nvSpPr>
          <p:cNvPr id="15" name="Footer Placeholder 4"/>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2141852572"/>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219075" y="227013"/>
            <a:ext cx="7477125"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63525" y="1598613"/>
            <a:ext cx="3616325" cy="44973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032250" y="1598613"/>
            <a:ext cx="3617913" cy="4497387"/>
          </a:xfrm>
        </p:spPr>
        <p:txBody>
          <a:bodyPr rtlCol="0">
            <a:normAutofit/>
          </a:bodyPr>
          <a:lstStyle/>
          <a:p>
            <a:pPr lvl="0"/>
            <a:endParaRPr lang="en-US" noProof="0" smtClean="0"/>
          </a:p>
        </p:txBody>
      </p:sp>
      <p:sp>
        <p:nvSpPr>
          <p:cNvPr id="5" name="Date Placeholder 3"/>
          <p:cNvSpPr>
            <a:spLocks noGrp="1"/>
          </p:cNvSpPr>
          <p:nvPr>
            <p:ph type="dt" sz="half" idx="10"/>
          </p:nvPr>
        </p:nvSpPr>
        <p:spPr/>
        <p:txBody>
          <a:bodyPr/>
          <a:lstStyle>
            <a:lvl1pPr>
              <a:defRPr/>
            </a:lvl1pPr>
          </a:lstStyle>
          <a:p>
            <a:pPr>
              <a:defRPr/>
            </a:pPr>
            <a:fld id="{66423E1F-A494-418B-9BA1-1C4EA8C81994}" type="datetime1">
              <a:rPr lang="en-US"/>
              <a:pPr>
                <a:defRPr/>
              </a:pPr>
              <a:t>5/20/2014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FAF919F-432D-4A82-9F8C-54ED14400911}" type="slidenum">
              <a:rPr lang="en-US"/>
              <a:pPr>
                <a:defRPr/>
              </a:pPr>
              <a:t>‹#›</a:t>
            </a:fld>
            <a:endParaRPr lang="en-US"/>
          </a:p>
        </p:txBody>
      </p:sp>
    </p:spTree>
    <p:extLst>
      <p:ext uri="{BB962C8B-B14F-4D97-AF65-F5344CB8AC3E}">
        <p14:creationId xmlns:p14="http://schemas.microsoft.com/office/powerpoint/2010/main" val="11394693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458357" y="309368"/>
            <a:ext cx="6439388" cy="4924846"/>
          </a:xfrm>
          <a:prstGeom prst="rect">
            <a:avLst/>
          </a:prstGeom>
        </p:spPr>
        <p:txBody>
          <a:bodyPr anchor="t"/>
          <a:lstStyle>
            <a:lvl1pPr algn="l">
              <a:buFontTx/>
              <a:buNone/>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4630738" y="6356350"/>
            <a:ext cx="2133600" cy="365125"/>
          </a:xfrm>
          <a:prstGeom prst="rect">
            <a:avLst/>
          </a:prstGeom>
        </p:spPr>
        <p:txBody>
          <a:bodyPr vert="horz" wrap="square" lIns="91440" tIns="45720" rIns="91440" bIns="45720" numCol="1" anchor="t" anchorCtr="0" compatLnSpc="1">
            <a:prstTxWarp prst="textNoShape">
              <a:avLst/>
            </a:prstTxWarp>
          </a:bodyPr>
          <a:lstStyle>
            <a:lvl1pPr algn="r">
              <a:defRPr sz="1800">
                <a:solidFill>
                  <a:srgbClr val="CFAB79"/>
                </a:solidFill>
              </a:defRPr>
            </a:lvl1pPr>
          </a:lstStyle>
          <a:p>
            <a:pPr defTabSz="457200" eaLnBrk="1" hangingPunct="1">
              <a:defRPr/>
            </a:pPr>
            <a:fld id="{4AD1E093-0D87-D04D-ABCB-6A57213BD471}" type="datetime1">
              <a:rPr lang="en-US">
                <a:latin typeface="Arial"/>
                <a:ea typeface="ＭＳ Ｐゴシック" charset="0"/>
              </a:rPr>
              <a:pPr defTabSz="457200" eaLnBrk="1" hangingPunct="1">
                <a:defRPr/>
              </a:pPr>
              <a:t>5/20/2014</a:t>
            </a:fld>
            <a:endParaRPr lang="en-US">
              <a:latin typeface="Arial"/>
              <a:ea typeface="ＭＳ Ｐゴシック" charset="0"/>
            </a:endParaRPr>
          </a:p>
        </p:txBody>
      </p:sp>
      <p:sp>
        <p:nvSpPr>
          <p:cNvPr id="5" name="Slide Number Placeholder 5"/>
          <p:cNvSpPr>
            <a:spLocks noGrp="1"/>
          </p:cNvSpPr>
          <p:nvPr>
            <p:ph type="sldNum" sz="quarter" idx="11"/>
          </p:nvPr>
        </p:nvSpPr>
        <p:spPr>
          <a:xfrm>
            <a:off x="6764338" y="6356350"/>
            <a:ext cx="2133600" cy="365125"/>
          </a:xfrm>
          <a:prstGeom prst="rect">
            <a:avLst/>
          </a:prstGeom>
        </p:spPr>
        <p:txBody>
          <a:bodyPr vert="horz" wrap="square" lIns="91440" tIns="45720" rIns="91440" bIns="45720" numCol="1" anchor="t" anchorCtr="0" compatLnSpc="1">
            <a:prstTxWarp prst="textNoShape">
              <a:avLst/>
            </a:prstTxWarp>
          </a:bodyPr>
          <a:lstStyle>
            <a:lvl1pPr algn="r">
              <a:defRPr sz="1800">
                <a:solidFill>
                  <a:srgbClr val="CFAB79"/>
                </a:solidFill>
              </a:defRPr>
            </a:lvl1pPr>
          </a:lstStyle>
          <a:p>
            <a:pPr defTabSz="457200" eaLnBrk="1" hangingPunct="1">
              <a:defRPr/>
            </a:pPr>
            <a:fld id="{5A459E88-A985-8046-A1BB-AE0C1670DEAC}" type="slidenum">
              <a:rPr lang="en-US">
                <a:latin typeface="Arial"/>
                <a:ea typeface="ＭＳ Ｐゴシック" charset="0"/>
              </a:rPr>
              <a:pPr defTabSz="457200" eaLnBrk="1" hangingPunct="1">
                <a:defRPr/>
              </a:pPr>
              <a:t>‹#›</a:t>
            </a:fld>
            <a:endParaRPr lang="en-US">
              <a:latin typeface="Arial"/>
              <a:ea typeface="ＭＳ Ｐゴシック" charset="0"/>
            </a:endParaRPr>
          </a:p>
        </p:txBody>
      </p:sp>
    </p:spTree>
    <p:extLst>
      <p:ext uri="{BB962C8B-B14F-4D97-AF65-F5344CB8AC3E}">
        <p14:creationId xmlns:p14="http://schemas.microsoft.com/office/powerpoint/2010/main" val="33432922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90800" y="4581071"/>
            <a:ext cx="6277429" cy="1433286"/>
          </a:xfrm>
          <a:prstGeom prst="rect">
            <a:avLst/>
          </a:prstGeom>
        </p:spPr>
        <p:txBody>
          <a:bodyPr anchor="b"/>
          <a:lstStyle>
            <a:lvl1pPr algn="l">
              <a:defRPr sz="4000" b="1" cap="all"/>
            </a:lvl1pPr>
          </a:lstStyle>
          <a:p>
            <a:r>
              <a:rPr lang="en-US" smtClean="0"/>
              <a:t>Click to edit Master title style</a:t>
            </a:r>
            <a:endParaRPr lang="en-US" dirty="0"/>
          </a:p>
        </p:txBody>
      </p:sp>
      <p:sp>
        <p:nvSpPr>
          <p:cNvPr id="3" name="Date Placeholder 3"/>
          <p:cNvSpPr>
            <a:spLocks noGrp="1"/>
          </p:cNvSpPr>
          <p:nvPr>
            <p:ph type="dt" sz="half" idx="10"/>
          </p:nvPr>
        </p:nvSpPr>
        <p:spPr>
          <a:xfrm>
            <a:off x="4600575" y="6356350"/>
            <a:ext cx="2133600" cy="365125"/>
          </a:xfrm>
          <a:prstGeom prst="rect">
            <a:avLst/>
          </a:prstGeom>
        </p:spPr>
        <p:txBody>
          <a:bodyPr vert="horz" wrap="square" lIns="91440" tIns="45720" rIns="91440" bIns="45720" numCol="1" anchor="t" anchorCtr="0" compatLnSpc="1">
            <a:prstTxWarp prst="textNoShape">
              <a:avLst/>
            </a:prstTxWarp>
          </a:bodyPr>
          <a:lstStyle>
            <a:lvl1pPr algn="r">
              <a:defRPr sz="1800">
                <a:solidFill>
                  <a:srgbClr val="CFAB79"/>
                </a:solidFill>
              </a:defRPr>
            </a:lvl1pPr>
          </a:lstStyle>
          <a:p>
            <a:pPr defTabSz="457200" eaLnBrk="1" hangingPunct="1">
              <a:defRPr/>
            </a:pPr>
            <a:fld id="{65A9BB49-9DBE-7147-BCBF-24E552D6CA16}" type="datetime1">
              <a:rPr lang="en-US">
                <a:latin typeface="Arial"/>
                <a:ea typeface="ＭＳ Ｐゴシック" charset="0"/>
              </a:rPr>
              <a:pPr defTabSz="457200" eaLnBrk="1" hangingPunct="1">
                <a:defRPr/>
              </a:pPr>
              <a:t>5/20/2014</a:t>
            </a:fld>
            <a:endParaRPr lang="en-US">
              <a:latin typeface="Arial"/>
              <a:ea typeface="ＭＳ Ｐゴシック" charset="0"/>
            </a:endParaRPr>
          </a:p>
        </p:txBody>
      </p:sp>
      <p:sp>
        <p:nvSpPr>
          <p:cNvPr id="4" name="Slide Number Placeholder 5"/>
          <p:cNvSpPr>
            <a:spLocks noGrp="1"/>
          </p:cNvSpPr>
          <p:nvPr>
            <p:ph type="sldNum" sz="quarter" idx="11"/>
          </p:nvPr>
        </p:nvSpPr>
        <p:spPr>
          <a:xfrm>
            <a:off x="6734175" y="6356350"/>
            <a:ext cx="2133600" cy="365125"/>
          </a:xfrm>
          <a:prstGeom prst="rect">
            <a:avLst/>
          </a:prstGeom>
        </p:spPr>
        <p:txBody>
          <a:bodyPr vert="horz" wrap="square" lIns="91440" tIns="45720" rIns="91440" bIns="45720" numCol="1" anchor="t" anchorCtr="0" compatLnSpc="1">
            <a:prstTxWarp prst="textNoShape">
              <a:avLst/>
            </a:prstTxWarp>
          </a:bodyPr>
          <a:lstStyle>
            <a:lvl1pPr algn="r">
              <a:defRPr sz="1800">
                <a:solidFill>
                  <a:srgbClr val="CFAB79"/>
                </a:solidFill>
              </a:defRPr>
            </a:lvl1pPr>
          </a:lstStyle>
          <a:p>
            <a:pPr defTabSz="457200" eaLnBrk="1" hangingPunct="1">
              <a:defRPr/>
            </a:pPr>
            <a:fld id="{D52A8CA0-A025-0844-BD83-327E38EC84BD}" type="slidenum">
              <a:rPr lang="en-US">
                <a:latin typeface="Arial"/>
                <a:ea typeface="ＭＳ Ｐゴシック" charset="0"/>
              </a:rPr>
              <a:pPr defTabSz="457200" eaLnBrk="1" hangingPunct="1">
                <a:defRPr/>
              </a:pPr>
              <a:t>‹#›</a:t>
            </a:fld>
            <a:endParaRPr lang="en-US">
              <a:latin typeface="Arial"/>
              <a:ea typeface="ＭＳ Ｐゴシック" charset="0"/>
            </a:endParaRPr>
          </a:p>
        </p:txBody>
      </p:sp>
    </p:spTree>
    <p:extLst>
      <p:ext uri="{BB962C8B-B14F-4D97-AF65-F5344CB8AC3E}">
        <p14:creationId xmlns:p14="http://schemas.microsoft.com/office/powerpoint/2010/main" val="9323122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476500" y="293086"/>
            <a:ext cx="6429386" cy="919963"/>
          </a:xfrm>
          <a:prstGeom prst="rect">
            <a:avLst/>
          </a:prstGeom>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sz="half" idx="1"/>
          </p:nvPr>
        </p:nvSpPr>
        <p:spPr>
          <a:xfrm>
            <a:off x="2476500" y="1451429"/>
            <a:ext cx="3039333" cy="4220737"/>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747591" y="1451429"/>
            <a:ext cx="3158295" cy="422073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4638675" y="6356350"/>
            <a:ext cx="2133600" cy="365125"/>
          </a:xfrm>
          <a:prstGeom prst="rect">
            <a:avLst/>
          </a:prstGeom>
        </p:spPr>
        <p:txBody>
          <a:bodyPr vert="horz" wrap="square" lIns="91440" tIns="45720" rIns="91440" bIns="45720" numCol="1" anchor="t" anchorCtr="0" compatLnSpc="1">
            <a:prstTxWarp prst="textNoShape">
              <a:avLst/>
            </a:prstTxWarp>
          </a:bodyPr>
          <a:lstStyle>
            <a:lvl1pPr algn="r">
              <a:defRPr sz="1800">
                <a:solidFill>
                  <a:srgbClr val="CFAB79"/>
                </a:solidFill>
              </a:defRPr>
            </a:lvl1pPr>
          </a:lstStyle>
          <a:p>
            <a:pPr defTabSz="457200" eaLnBrk="1" hangingPunct="1">
              <a:defRPr/>
            </a:pPr>
            <a:fld id="{B4B021C9-4706-3D42-98D5-57D5178B5114}" type="datetime1">
              <a:rPr lang="en-US">
                <a:latin typeface="Arial"/>
                <a:ea typeface="ＭＳ Ｐゴシック" charset="0"/>
              </a:rPr>
              <a:pPr defTabSz="457200" eaLnBrk="1" hangingPunct="1">
                <a:defRPr/>
              </a:pPr>
              <a:t>5/20/2014</a:t>
            </a:fld>
            <a:endParaRPr lang="en-US">
              <a:latin typeface="Arial"/>
              <a:ea typeface="ＭＳ Ｐゴシック" charset="0"/>
            </a:endParaRPr>
          </a:p>
        </p:txBody>
      </p:sp>
      <p:sp>
        <p:nvSpPr>
          <p:cNvPr id="6" name="Slide Number Placeholder 6"/>
          <p:cNvSpPr>
            <a:spLocks noGrp="1"/>
          </p:cNvSpPr>
          <p:nvPr>
            <p:ph type="sldNum" sz="quarter" idx="11"/>
          </p:nvPr>
        </p:nvSpPr>
        <p:spPr>
          <a:xfrm>
            <a:off x="6772275" y="6356350"/>
            <a:ext cx="2133600" cy="365125"/>
          </a:xfrm>
          <a:prstGeom prst="rect">
            <a:avLst/>
          </a:prstGeom>
        </p:spPr>
        <p:txBody>
          <a:bodyPr vert="horz" wrap="square" lIns="91440" tIns="45720" rIns="91440" bIns="45720" numCol="1" anchor="t" anchorCtr="0" compatLnSpc="1">
            <a:prstTxWarp prst="textNoShape">
              <a:avLst/>
            </a:prstTxWarp>
          </a:bodyPr>
          <a:lstStyle>
            <a:lvl1pPr algn="r">
              <a:defRPr sz="1800">
                <a:solidFill>
                  <a:srgbClr val="CFAB79"/>
                </a:solidFill>
              </a:defRPr>
            </a:lvl1pPr>
          </a:lstStyle>
          <a:p>
            <a:pPr defTabSz="457200" eaLnBrk="1" hangingPunct="1">
              <a:defRPr/>
            </a:pPr>
            <a:fld id="{F7EAEE11-2E4A-B342-BFF5-B8D9D25463C0}" type="slidenum">
              <a:rPr lang="en-US">
                <a:latin typeface="Arial"/>
                <a:ea typeface="ＭＳ Ｐゴシック" charset="0"/>
              </a:rPr>
              <a:pPr defTabSz="457200" eaLnBrk="1" hangingPunct="1">
                <a:defRPr/>
              </a:pPr>
              <a:t>‹#›</a:t>
            </a:fld>
            <a:endParaRPr lang="en-US">
              <a:latin typeface="Arial"/>
              <a:ea typeface="ＭＳ Ｐゴシック" charset="0"/>
            </a:endParaRPr>
          </a:p>
        </p:txBody>
      </p:sp>
    </p:spTree>
    <p:extLst>
      <p:ext uri="{BB962C8B-B14F-4D97-AF65-F5344CB8AC3E}">
        <p14:creationId xmlns:p14="http://schemas.microsoft.com/office/powerpoint/2010/main" val="13241165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590800" y="260521"/>
            <a:ext cx="6290664" cy="1082788"/>
          </a:xfrm>
          <a:prstGeom prst="rect">
            <a:avLst/>
          </a:prstGeom>
        </p:spPr>
        <p:txBody>
          <a:bodyPr anchor="t"/>
          <a:lstStyle>
            <a:lvl1pPr algn="l">
              <a:defRPr/>
            </a:lvl1pPr>
          </a:lstStyle>
          <a:p>
            <a:r>
              <a:rPr lang="en-US" smtClean="0"/>
              <a:t>Click to edit Master title style</a:t>
            </a:r>
            <a:endParaRPr lang="en-US" dirty="0"/>
          </a:p>
        </p:txBody>
      </p:sp>
      <p:sp>
        <p:nvSpPr>
          <p:cNvPr id="3" name="Text Placeholder 2"/>
          <p:cNvSpPr>
            <a:spLocks noGrp="1"/>
          </p:cNvSpPr>
          <p:nvPr>
            <p:ph type="body" idx="1"/>
          </p:nvPr>
        </p:nvSpPr>
        <p:spPr>
          <a:xfrm>
            <a:off x="2590800" y="1189736"/>
            <a:ext cx="6290664" cy="422235"/>
          </a:xfrm>
          <a:prstGeom prst="rect">
            <a:avLst/>
          </a:prstGeo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90800" y="1829498"/>
            <a:ext cx="6290664" cy="2607802"/>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6"/>
          <p:cNvSpPr>
            <a:spLocks noGrp="1"/>
          </p:cNvSpPr>
          <p:nvPr>
            <p:ph type="dt" sz="half" idx="10"/>
          </p:nvPr>
        </p:nvSpPr>
        <p:spPr>
          <a:xfrm>
            <a:off x="4614863" y="6356350"/>
            <a:ext cx="2133600" cy="365125"/>
          </a:xfrm>
          <a:prstGeom prst="rect">
            <a:avLst/>
          </a:prstGeom>
        </p:spPr>
        <p:txBody>
          <a:bodyPr vert="horz" wrap="square" lIns="91440" tIns="45720" rIns="91440" bIns="45720" numCol="1" anchor="t" anchorCtr="0" compatLnSpc="1">
            <a:prstTxWarp prst="textNoShape">
              <a:avLst/>
            </a:prstTxWarp>
          </a:bodyPr>
          <a:lstStyle>
            <a:lvl1pPr algn="r">
              <a:defRPr sz="1800">
                <a:solidFill>
                  <a:srgbClr val="CFAB79"/>
                </a:solidFill>
              </a:defRPr>
            </a:lvl1pPr>
          </a:lstStyle>
          <a:p>
            <a:pPr defTabSz="457200" eaLnBrk="1" hangingPunct="1">
              <a:defRPr/>
            </a:pPr>
            <a:fld id="{A644C98C-D962-844E-AC21-14B62D5CE7B3}" type="datetime1">
              <a:rPr lang="en-US">
                <a:latin typeface="Arial"/>
                <a:ea typeface="ＭＳ Ｐゴシック" charset="0"/>
              </a:rPr>
              <a:pPr defTabSz="457200" eaLnBrk="1" hangingPunct="1">
                <a:defRPr/>
              </a:pPr>
              <a:t>5/20/2014</a:t>
            </a:fld>
            <a:endParaRPr lang="en-US">
              <a:latin typeface="Arial"/>
              <a:ea typeface="ＭＳ Ｐゴシック" charset="0"/>
            </a:endParaRPr>
          </a:p>
        </p:txBody>
      </p:sp>
      <p:sp>
        <p:nvSpPr>
          <p:cNvPr id="6" name="Slide Number Placeholder 8"/>
          <p:cNvSpPr>
            <a:spLocks noGrp="1"/>
          </p:cNvSpPr>
          <p:nvPr>
            <p:ph type="sldNum" sz="quarter" idx="11"/>
          </p:nvPr>
        </p:nvSpPr>
        <p:spPr>
          <a:xfrm>
            <a:off x="6748463" y="6356350"/>
            <a:ext cx="2133600" cy="365125"/>
          </a:xfrm>
          <a:prstGeom prst="rect">
            <a:avLst/>
          </a:prstGeom>
        </p:spPr>
        <p:txBody>
          <a:bodyPr vert="horz" wrap="square" lIns="91440" tIns="45720" rIns="91440" bIns="45720" numCol="1" anchor="t" anchorCtr="0" compatLnSpc="1">
            <a:prstTxWarp prst="textNoShape">
              <a:avLst/>
            </a:prstTxWarp>
          </a:bodyPr>
          <a:lstStyle>
            <a:lvl1pPr algn="r">
              <a:defRPr sz="1800">
                <a:solidFill>
                  <a:srgbClr val="CFAB79"/>
                </a:solidFill>
              </a:defRPr>
            </a:lvl1pPr>
          </a:lstStyle>
          <a:p>
            <a:pPr defTabSz="457200" eaLnBrk="1" hangingPunct="1">
              <a:defRPr/>
            </a:pPr>
            <a:fld id="{797B710A-2FF0-474B-8257-1ADFE5226A33}" type="slidenum">
              <a:rPr lang="en-US">
                <a:latin typeface="Arial"/>
                <a:ea typeface="ＭＳ Ｐゴシック" charset="0"/>
              </a:rPr>
              <a:pPr defTabSz="457200" eaLnBrk="1" hangingPunct="1">
                <a:defRPr/>
              </a:pPr>
              <a:t>‹#›</a:t>
            </a:fld>
            <a:endParaRPr lang="en-US">
              <a:latin typeface="Arial"/>
              <a:ea typeface="ＭＳ Ｐゴシック" charset="0"/>
            </a:endParaRPr>
          </a:p>
        </p:txBody>
      </p:sp>
    </p:spTree>
    <p:extLst>
      <p:ext uri="{BB962C8B-B14F-4D97-AF65-F5344CB8AC3E}">
        <p14:creationId xmlns:p14="http://schemas.microsoft.com/office/powerpoint/2010/main" val="6848247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590800" y="260521"/>
            <a:ext cx="6315085" cy="1943836"/>
          </a:xfrm>
          <a:prstGeom prst="rect">
            <a:avLst/>
          </a:prstGeom>
        </p:spPr>
        <p:txBody>
          <a:bodyPr/>
          <a:lstStyle>
            <a:lvl1pPr algn="l">
              <a:defRPr/>
            </a:lvl1pPr>
          </a:lstStyle>
          <a:p>
            <a:r>
              <a:rPr lang="en-US" smtClean="0"/>
              <a:t>Click to edit Master title style</a:t>
            </a:r>
            <a:endParaRPr lang="en-US" dirty="0"/>
          </a:p>
        </p:txBody>
      </p:sp>
      <p:sp>
        <p:nvSpPr>
          <p:cNvPr id="3" name="Date Placeholder 2"/>
          <p:cNvSpPr>
            <a:spLocks noGrp="1"/>
          </p:cNvSpPr>
          <p:nvPr>
            <p:ph type="dt" sz="half" idx="10"/>
          </p:nvPr>
        </p:nvSpPr>
        <p:spPr>
          <a:xfrm>
            <a:off x="4638675" y="6356350"/>
            <a:ext cx="2133600" cy="365125"/>
          </a:xfrm>
          <a:prstGeom prst="rect">
            <a:avLst/>
          </a:prstGeom>
        </p:spPr>
        <p:txBody>
          <a:bodyPr vert="horz" wrap="square" lIns="91440" tIns="45720" rIns="91440" bIns="45720" numCol="1" anchor="t" anchorCtr="0" compatLnSpc="1">
            <a:prstTxWarp prst="textNoShape">
              <a:avLst/>
            </a:prstTxWarp>
          </a:bodyPr>
          <a:lstStyle>
            <a:lvl1pPr algn="r">
              <a:defRPr sz="1800">
                <a:solidFill>
                  <a:srgbClr val="CFAB79"/>
                </a:solidFill>
              </a:defRPr>
            </a:lvl1pPr>
          </a:lstStyle>
          <a:p>
            <a:pPr defTabSz="457200" eaLnBrk="1" hangingPunct="1">
              <a:defRPr/>
            </a:pPr>
            <a:fld id="{1C20C989-3A4C-694F-8DD0-F4B8FF97FED8}" type="datetime1">
              <a:rPr lang="en-US">
                <a:latin typeface="Arial"/>
                <a:ea typeface="ＭＳ Ｐゴシック" charset="0"/>
              </a:rPr>
              <a:pPr defTabSz="457200" eaLnBrk="1" hangingPunct="1">
                <a:defRPr/>
              </a:pPr>
              <a:t>5/20/2014</a:t>
            </a:fld>
            <a:endParaRPr lang="en-US">
              <a:latin typeface="Arial"/>
              <a:ea typeface="ＭＳ Ｐゴシック" charset="0"/>
            </a:endParaRPr>
          </a:p>
        </p:txBody>
      </p:sp>
      <p:sp>
        <p:nvSpPr>
          <p:cNvPr id="4" name="Slide Number Placeholder 4"/>
          <p:cNvSpPr>
            <a:spLocks noGrp="1"/>
          </p:cNvSpPr>
          <p:nvPr>
            <p:ph type="sldNum" sz="quarter" idx="11"/>
          </p:nvPr>
        </p:nvSpPr>
        <p:spPr>
          <a:xfrm>
            <a:off x="6772275" y="6356350"/>
            <a:ext cx="2133600" cy="365125"/>
          </a:xfrm>
          <a:prstGeom prst="rect">
            <a:avLst/>
          </a:prstGeom>
        </p:spPr>
        <p:txBody>
          <a:bodyPr vert="horz" wrap="square" lIns="91440" tIns="45720" rIns="91440" bIns="45720" numCol="1" anchor="t" anchorCtr="0" compatLnSpc="1">
            <a:prstTxWarp prst="textNoShape">
              <a:avLst/>
            </a:prstTxWarp>
          </a:bodyPr>
          <a:lstStyle>
            <a:lvl1pPr algn="r">
              <a:defRPr sz="1800">
                <a:solidFill>
                  <a:srgbClr val="CFAB79"/>
                </a:solidFill>
              </a:defRPr>
            </a:lvl1pPr>
          </a:lstStyle>
          <a:p>
            <a:pPr defTabSz="457200" eaLnBrk="1" hangingPunct="1">
              <a:defRPr/>
            </a:pPr>
            <a:fld id="{BBF084B1-AEB6-6E40-94DC-75A68497FB82}" type="slidenum">
              <a:rPr lang="en-US">
                <a:latin typeface="Arial"/>
                <a:ea typeface="ＭＳ Ｐゴシック" charset="0"/>
              </a:rPr>
              <a:pPr defTabSz="457200" eaLnBrk="1" hangingPunct="1">
                <a:defRPr/>
              </a:pPr>
              <a:t>‹#›</a:t>
            </a:fld>
            <a:endParaRPr lang="en-US">
              <a:latin typeface="Arial"/>
              <a:ea typeface="ＭＳ Ｐゴシック" charset="0"/>
            </a:endParaRPr>
          </a:p>
        </p:txBody>
      </p:sp>
    </p:spTree>
    <p:extLst>
      <p:ext uri="{BB962C8B-B14F-4D97-AF65-F5344CB8AC3E}">
        <p14:creationId xmlns:p14="http://schemas.microsoft.com/office/powerpoint/2010/main" val="26903225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664075" y="6356350"/>
            <a:ext cx="2133600" cy="365125"/>
          </a:xfrm>
          <a:prstGeom prst="rect">
            <a:avLst/>
          </a:prstGeom>
        </p:spPr>
        <p:txBody>
          <a:bodyPr vert="horz" wrap="square" lIns="91440" tIns="45720" rIns="91440" bIns="45720" numCol="1" anchor="t" anchorCtr="0" compatLnSpc="1">
            <a:prstTxWarp prst="textNoShape">
              <a:avLst/>
            </a:prstTxWarp>
          </a:bodyPr>
          <a:lstStyle>
            <a:lvl1pPr algn="r">
              <a:defRPr sz="1800">
                <a:solidFill>
                  <a:srgbClr val="CFAB79"/>
                </a:solidFill>
              </a:defRPr>
            </a:lvl1pPr>
          </a:lstStyle>
          <a:p>
            <a:pPr defTabSz="457200" eaLnBrk="1" hangingPunct="1">
              <a:defRPr/>
            </a:pPr>
            <a:fld id="{BF1EC419-CF5F-754B-A141-E229EE936EBF}" type="datetime1">
              <a:rPr lang="en-US">
                <a:latin typeface="Arial"/>
                <a:ea typeface="ＭＳ Ｐゴシック" charset="0"/>
              </a:rPr>
              <a:pPr defTabSz="457200" eaLnBrk="1" hangingPunct="1">
                <a:defRPr/>
              </a:pPr>
              <a:t>5/20/2014</a:t>
            </a:fld>
            <a:endParaRPr lang="en-US">
              <a:latin typeface="Arial"/>
              <a:ea typeface="ＭＳ Ｐゴシック" charset="0"/>
            </a:endParaRPr>
          </a:p>
        </p:txBody>
      </p:sp>
      <p:sp>
        <p:nvSpPr>
          <p:cNvPr id="3" name="Slide Number Placeholder 3"/>
          <p:cNvSpPr>
            <a:spLocks noGrp="1"/>
          </p:cNvSpPr>
          <p:nvPr>
            <p:ph type="sldNum" sz="quarter" idx="11"/>
          </p:nvPr>
        </p:nvSpPr>
        <p:spPr>
          <a:xfrm>
            <a:off x="6797675" y="6356350"/>
            <a:ext cx="2133600" cy="365125"/>
          </a:xfrm>
          <a:prstGeom prst="rect">
            <a:avLst/>
          </a:prstGeom>
        </p:spPr>
        <p:txBody>
          <a:bodyPr vert="horz" wrap="square" lIns="91440" tIns="45720" rIns="91440" bIns="45720" numCol="1" anchor="t" anchorCtr="0" compatLnSpc="1">
            <a:prstTxWarp prst="textNoShape">
              <a:avLst/>
            </a:prstTxWarp>
          </a:bodyPr>
          <a:lstStyle>
            <a:lvl1pPr algn="r">
              <a:defRPr sz="1800">
                <a:solidFill>
                  <a:srgbClr val="CFAB79"/>
                </a:solidFill>
              </a:defRPr>
            </a:lvl1pPr>
          </a:lstStyle>
          <a:p>
            <a:pPr defTabSz="457200" eaLnBrk="1" hangingPunct="1">
              <a:defRPr/>
            </a:pPr>
            <a:fld id="{48AA4E25-7A15-7C4F-B862-BB0AF680FC82}" type="slidenum">
              <a:rPr lang="en-US">
                <a:latin typeface="Arial"/>
                <a:ea typeface="ＭＳ Ｐゴシック" charset="0"/>
              </a:rPr>
              <a:pPr defTabSz="457200" eaLnBrk="1" hangingPunct="1">
                <a:defRPr/>
              </a:pPr>
              <a:t>‹#›</a:t>
            </a:fld>
            <a:endParaRPr lang="en-US">
              <a:latin typeface="Arial"/>
              <a:ea typeface="ＭＳ Ｐゴシック" charset="0"/>
            </a:endParaRPr>
          </a:p>
        </p:txBody>
      </p:sp>
    </p:spTree>
    <p:extLst>
      <p:ext uri="{BB962C8B-B14F-4D97-AF65-F5344CB8AC3E}">
        <p14:creationId xmlns:p14="http://schemas.microsoft.com/office/powerpoint/2010/main" val="1903640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4" name="Title 1"/>
          <p:cNvSpPr txBox="1">
            <a:spLocks/>
          </p:cNvSpPr>
          <p:nvPr/>
        </p:nvSpPr>
        <p:spPr>
          <a:xfrm>
            <a:off x="2524125" y="3797300"/>
            <a:ext cx="6384925" cy="366713"/>
          </a:xfrm>
          <a:prstGeom prst="rect">
            <a:avLst/>
          </a:prstGeom>
        </p:spPr>
        <p:txBody>
          <a:bodyPr/>
          <a:lstStyle>
            <a:lvl1pPr algn="l">
              <a:defRPr sz="2000" b="1"/>
            </a:lvl1pPr>
          </a:lstStyle>
          <a:p>
            <a:pPr defTabSz="457200" eaLnBrk="1" fontAlgn="auto" hangingPunct="1">
              <a:spcAft>
                <a:spcPts val="0"/>
              </a:spcAft>
              <a:defRPr/>
            </a:pPr>
            <a:r>
              <a:rPr lang="en-US" dirty="0" smtClean="0">
                <a:solidFill>
                  <a:prstClr val="black"/>
                </a:solidFill>
                <a:latin typeface="Arial"/>
              </a:rPr>
              <a:t>Click to insert text</a:t>
            </a:r>
          </a:p>
        </p:txBody>
      </p:sp>
      <p:sp>
        <p:nvSpPr>
          <p:cNvPr id="8" name="Picture Placeholder 2"/>
          <p:cNvSpPr>
            <a:spLocks noGrp="1"/>
          </p:cNvSpPr>
          <p:nvPr>
            <p:ph type="pic" idx="13"/>
          </p:nvPr>
        </p:nvSpPr>
        <p:spPr>
          <a:xfrm>
            <a:off x="2523606" y="239790"/>
            <a:ext cx="6385913" cy="3338286"/>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a:p>
        </p:txBody>
      </p:sp>
      <p:sp>
        <p:nvSpPr>
          <p:cNvPr id="10" name="Text Placeholder 3"/>
          <p:cNvSpPr>
            <a:spLocks noGrp="1"/>
          </p:cNvSpPr>
          <p:nvPr>
            <p:ph type="body" sz="half" idx="14"/>
          </p:nvPr>
        </p:nvSpPr>
        <p:spPr>
          <a:xfrm>
            <a:off x="2523606" y="4165824"/>
            <a:ext cx="6385913" cy="520018"/>
          </a:xfrm>
          <a:prstGeom prst="rect">
            <a:avLst/>
          </a:prstGeom>
        </p:spPr>
        <p:txBody>
          <a:bodyPr anchor="t"/>
          <a:lstStyle>
            <a:lvl1pPr marL="0" indent="0">
              <a:buNone/>
              <a:defRPr sz="14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5"/>
          </p:nvPr>
        </p:nvSpPr>
        <p:spPr>
          <a:xfrm>
            <a:off x="4641850" y="6356350"/>
            <a:ext cx="2133600" cy="365125"/>
          </a:xfrm>
          <a:prstGeom prst="rect">
            <a:avLst/>
          </a:prstGeom>
        </p:spPr>
        <p:txBody>
          <a:bodyPr vert="horz" wrap="square" lIns="91440" tIns="45720" rIns="91440" bIns="45720" numCol="1" anchor="t" anchorCtr="0" compatLnSpc="1">
            <a:prstTxWarp prst="textNoShape">
              <a:avLst/>
            </a:prstTxWarp>
          </a:bodyPr>
          <a:lstStyle>
            <a:lvl1pPr algn="r">
              <a:defRPr sz="1800">
                <a:solidFill>
                  <a:srgbClr val="CFAB79"/>
                </a:solidFill>
              </a:defRPr>
            </a:lvl1pPr>
          </a:lstStyle>
          <a:p>
            <a:pPr defTabSz="457200" eaLnBrk="1" hangingPunct="1">
              <a:defRPr/>
            </a:pPr>
            <a:fld id="{4490718D-713E-3245-8136-ED502A67B791}" type="datetime1">
              <a:rPr lang="en-US">
                <a:latin typeface="Arial"/>
                <a:ea typeface="ＭＳ Ｐゴシック" charset="0"/>
              </a:rPr>
              <a:pPr defTabSz="457200" eaLnBrk="1" hangingPunct="1">
                <a:defRPr/>
              </a:pPr>
              <a:t>5/20/2014</a:t>
            </a:fld>
            <a:endParaRPr lang="en-US">
              <a:latin typeface="Arial"/>
              <a:ea typeface="ＭＳ Ｐゴシック" charset="0"/>
            </a:endParaRPr>
          </a:p>
        </p:txBody>
      </p:sp>
      <p:sp>
        <p:nvSpPr>
          <p:cNvPr id="6" name="Slide Number Placeholder 6"/>
          <p:cNvSpPr>
            <a:spLocks noGrp="1"/>
          </p:cNvSpPr>
          <p:nvPr>
            <p:ph type="sldNum" sz="quarter" idx="16"/>
          </p:nvPr>
        </p:nvSpPr>
        <p:spPr>
          <a:xfrm>
            <a:off x="6775450" y="6356350"/>
            <a:ext cx="2133600" cy="365125"/>
          </a:xfrm>
          <a:prstGeom prst="rect">
            <a:avLst/>
          </a:prstGeom>
        </p:spPr>
        <p:txBody>
          <a:bodyPr vert="horz" wrap="square" lIns="91440" tIns="45720" rIns="91440" bIns="45720" numCol="1" anchor="t" anchorCtr="0" compatLnSpc="1">
            <a:prstTxWarp prst="textNoShape">
              <a:avLst/>
            </a:prstTxWarp>
          </a:bodyPr>
          <a:lstStyle>
            <a:lvl1pPr algn="r">
              <a:defRPr sz="1800">
                <a:solidFill>
                  <a:srgbClr val="CFAB79"/>
                </a:solidFill>
              </a:defRPr>
            </a:lvl1pPr>
          </a:lstStyle>
          <a:p>
            <a:pPr defTabSz="457200" eaLnBrk="1" hangingPunct="1">
              <a:defRPr/>
            </a:pPr>
            <a:fld id="{FA164A5A-D11A-8245-8470-E12C33EFA731}" type="slidenum">
              <a:rPr lang="en-US">
                <a:latin typeface="Arial"/>
                <a:ea typeface="ＭＳ Ｐゴシック" charset="0"/>
              </a:rPr>
              <a:pPr defTabSz="457200" eaLnBrk="1" hangingPunct="1">
                <a:defRPr/>
              </a:pPr>
              <a:t>‹#›</a:t>
            </a:fld>
            <a:endParaRPr lang="en-US">
              <a:latin typeface="Arial"/>
              <a:ea typeface="ＭＳ Ｐゴシック" charset="0"/>
            </a:endParaRPr>
          </a:p>
        </p:txBody>
      </p:sp>
    </p:spTree>
    <p:extLst>
      <p:ext uri="{BB962C8B-B14F-4D97-AF65-F5344CB8AC3E}">
        <p14:creationId xmlns:p14="http://schemas.microsoft.com/office/powerpoint/2010/main" val="424427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lang="en-US" smtClean="0"/>
              <a:t>Click to edit Master title style</a:t>
            </a:r>
            <a:endParaRPr lang="en-US"/>
          </a:p>
        </p:txBody>
      </p:sp>
      <p:sp>
        <p:nvSpPr>
          <p:cNvPr id="8" name="Content Placeholder 7"/>
          <p:cNvSpPr>
            <a:spLocks noGrp="1"/>
          </p:cNvSpPr>
          <p:nvPr>
            <p:ph sz="quarter" idx="1"/>
          </p:nvPr>
        </p:nvSpPr>
        <p:spPr>
          <a:xfrm>
            <a:off x="301752" y="1527048"/>
            <a:ext cx="850392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362450" y="1027113"/>
            <a:ext cx="457200" cy="441325"/>
          </a:xfrm>
        </p:spPr>
        <p:txBody>
          <a:bodyPr/>
          <a:lstStyle>
            <a:lvl1pPr>
              <a:defRPr/>
            </a:lvl1pPr>
          </a:lstStyle>
          <a:p>
            <a:pPr>
              <a:defRPr/>
            </a:pPr>
            <a:fld id="{8211AB42-8F24-49FB-AE48-7A7BF9EC739D}" type="slidenum">
              <a:rPr lang="en-US"/>
              <a:pPr>
                <a:defRPr/>
              </a:pPr>
              <a:t>‹#›</a:t>
            </a:fld>
            <a:endParaRPr lang="en-US"/>
          </a:p>
        </p:txBody>
      </p:sp>
    </p:spTree>
    <p:extLst>
      <p:ext uri="{BB962C8B-B14F-4D97-AF65-F5344CB8AC3E}">
        <p14:creationId xmlns:p14="http://schemas.microsoft.com/office/powerpoint/2010/main" val="891373591"/>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22932" y="252379"/>
            <a:ext cx="6503354" cy="879257"/>
          </a:xfrm>
          <a:prstGeom prst="rect">
            <a:avLst/>
          </a:prstGeom>
        </p:spPr>
        <p:txBody>
          <a:bodyPr/>
          <a:lstStyle/>
          <a:p>
            <a:r>
              <a:rPr lang="en-US" smtClean="0"/>
              <a:t>Click to edit Master title style</a:t>
            </a:r>
            <a:endParaRPr lang="en-US" dirty="0"/>
          </a:p>
        </p:txBody>
      </p:sp>
      <p:sp>
        <p:nvSpPr>
          <p:cNvPr id="3" name="Subtitle 2"/>
          <p:cNvSpPr>
            <a:spLocks noGrp="1"/>
          </p:cNvSpPr>
          <p:nvPr>
            <p:ph type="subTitle" idx="1"/>
          </p:nvPr>
        </p:nvSpPr>
        <p:spPr>
          <a:xfrm>
            <a:off x="2422932" y="1375874"/>
            <a:ext cx="6503354" cy="1099071"/>
          </a:xfrm>
          <a:prstGeom prst="rect">
            <a:avLst/>
          </a:prstGeo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550138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726FFF4-59AD-41BF-B598-3222FCF33817}" type="datetime1">
              <a:rPr lang="en-US" smtClean="0">
                <a:solidFill>
                  <a:prstClr val="black">
                    <a:tint val="75000"/>
                  </a:prstClr>
                </a:solidFill>
              </a:rPr>
              <a:pPr/>
              <a:t>5/20/2014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www.FosteringSuccessMichigan.com</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A9FA414-E7FD-4CFE-9161-C8FE2DFDC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59724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55832D-DA8B-4F85-BD4D-DC75DADEB7E9}" type="datetime1">
              <a:rPr lang="en-US" smtClean="0">
                <a:solidFill>
                  <a:prstClr val="black">
                    <a:tint val="75000"/>
                  </a:prstClr>
                </a:solidFill>
              </a:rPr>
              <a:pPr/>
              <a:t>5/20/2014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www.FosteringSuccessMichigan.com</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A9FA414-E7FD-4CFE-9161-C8FE2DFDC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8951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EEEA7B1-65FF-4EC4-9C27-9B3760425AB7}" type="datetime1">
              <a:rPr lang="en-US" smtClean="0">
                <a:solidFill>
                  <a:prstClr val="black">
                    <a:tint val="75000"/>
                  </a:prstClr>
                </a:solidFill>
              </a:rPr>
              <a:pPr/>
              <a:t>5/20/2014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www.FosteringSuccessMichigan.com</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A9FA414-E7FD-4CFE-9161-C8FE2DFDC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15422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EA0A92F-D569-4364-B332-4FF536CCCBA9}" type="datetime1">
              <a:rPr lang="en-US" smtClean="0">
                <a:solidFill>
                  <a:prstClr val="black">
                    <a:tint val="75000"/>
                  </a:prstClr>
                </a:solidFill>
              </a:rPr>
              <a:pPr/>
              <a:t>5/20/2014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www.FosteringSuccessMichigan.com</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A9FA414-E7FD-4CFE-9161-C8FE2DFDC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27444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3CA1DB4-42CB-4435-9DFA-B5AD9CCA7E0A}" type="datetime1">
              <a:rPr lang="en-US" smtClean="0">
                <a:solidFill>
                  <a:prstClr val="black">
                    <a:tint val="75000"/>
                  </a:prstClr>
                </a:solidFill>
              </a:rPr>
              <a:pPr/>
              <a:t>5/20/2014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www.FosteringSuccessMichigan.com</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A9FA414-E7FD-4CFE-9161-C8FE2DFDC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09457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90639E4-0A68-4807-A6AB-D80F9AA3EC2D}" type="datetime1">
              <a:rPr lang="en-US" smtClean="0">
                <a:solidFill>
                  <a:prstClr val="black">
                    <a:tint val="75000"/>
                  </a:prstClr>
                </a:solidFill>
              </a:rPr>
              <a:pPr/>
              <a:t>5/20/2014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www.FosteringSuccessMichigan.com</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A9FA414-E7FD-4CFE-9161-C8FE2DFDC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6538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D99B65-60D9-48F8-9FFC-9CB961F47503}" type="datetime1">
              <a:rPr lang="en-US" smtClean="0">
                <a:solidFill>
                  <a:prstClr val="black">
                    <a:tint val="75000"/>
                  </a:prstClr>
                </a:solidFill>
              </a:rPr>
              <a:pPr/>
              <a:t>5/20/2014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www.FosteringSuccessMichigan.com</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A9FA414-E7FD-4CFE-9161-C8FE2DFDC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46707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8F4E69-C72D-400A-B981-C24198DCD72E}" type="datetime1">
              <a:rPr lang="en-US" smtClean="0">
                <a:solidFill>
                  <a:prstClr val="black">
                    <a:tint val="75000"/>
                  </a:prstClr>
                </a:solidFill>
              </a:rPr>
              <a:pPr/>
              <a:t>5/20/2014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www.FosteringSuccessMichigan.com</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A9FA414-E7FD-4CFE-9161-C8FE2DFDC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78275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43BECC-CF85-46F4-A815-5449EEE72793}" type="datetime1">
              <a:rPr lang="en-US" smtClean="0">
                <a:solidFill>
                  <a:prstClr val="black">
                    <a:tint val="75000"/>
                  </a:prstClr>
                </a:solidFill>
              </a:rPr>
              <a:pPr/>
              <a:t>5/20/2014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www.FosteringSuccessMichigan.com</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A9FA414-E7FD-4CFE-9161-C8FE2DFDC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3227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19"/>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smtClean="0"/>
          </a:p>
        </p:txBody>
      </p:sp>
      <p:sp>
        <p:nvSpPr>
          <p:cNvPr id="5" name="Rectangle 20"/>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smtClean="0"/>
          </a:p>
        </p:txBody>
      </p:sp>
      <p:sp>
        <p:nvSpPr>
          <p:cNvPr id="6" name="Rectangle 23"/>
          <p:cNvSpPr>
            <a:spLocks noChangeArrowheads="1"/>
          </p:cNvSpPr>
          <p:nvPr/>
        </p:nvSpPr>
        <p:spPr bwMode="white">
          <a:xfrm>
            <a:off x="0" y="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smtClean="0"/>
          </a:p>
        </p:txBody>
      </p:sp>
      <p:sp>
        <p:nvSpPr>
          <p:cNvPr id="7" name="Rectangle 24"/>
          <p:cNvSpPr>
            <a:spLocks noChangeArrowheads="1"/>
          </p:cNvSpPr>
          <p:nvPr/>
        </p:nvSpPr>
        <p:spPr bwMode="white">
          <a:xfrm>
            <a:off x="8991600" y="1905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smtClean="0"/>
          </a:p>
        </p:txBody>
      </p:sp>
      <p:sp>
        <p:nvSpPr>
          <p:cNvPr id="8" name="Rectangle 25"/>
          <p:cNvSpPr>
            <a:spLocks noChangeArrowheads="1"/>
          </p:cNvSpPr>
          <p:nvPr/>
        </p:nvSpPr>
        <p:spPr bwMode="white">
          <a:xfrm>
            <a:off x="152400" y="2286000"/>
            <a:ext cx="8832850" cy="3048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smtClean="0"/>
          </a:p>
        </p:txBody>
      </p:sp>
      <p:sp>
        <p:nvSpPr>
          <p:cNvPr id="9" name="Rectangle 26"/>
          <p:cNvSpPr>
            <a:spLocks noChangeArrowheads="1"/>
          </p:cNvSpPr>
          <p:nvPr/>
        </p:nvSpPr>
        <p:spPr bwMode="auto">
          <a:xfrm>
            <a:off x="155575" y="142875"/>
            <a:ext cx="8832850" cy="2139950"/>
          </a:xfrm>
          <a:prstGeom prst="rect">
            <a:avLst/>
          </a:prstGeom>
          <a:solidFill>
            <a:schemeClr val="accent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smtClean="0"/>
          </a:p>
        </p:txBody>
      </p:sp>
      <p:sp>
        <p:nvSpPr>
          <p:cNvPr id="10" name="Rectangle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1" name="Rectangle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12" name="Straight Connector 11"/>
          <p:cNvSpPr>
            <a:spLocks noChangeShapeType="1"/>
          </p:cNvSpPr>
          <p:nvPr/>
        </p:nvSpPr>
        <p:spPr bwMode="auto">
          <a:xfrm>
            <a:off x="152400" y="2438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3" name="Text Placeholder 2"/>
          <p:cNvSpPr>
            <a:spLocks noGrp="1"/>
          </p:cNvSpPr>
          <p:nvPr>
            <p:ph type="body" idx="1"/>
          </p:nvPr>
        </p:nvSpPr>
        <p:spPr>
          <a:xfrm>
            <a:off x="1368426" y="2743200"/>
            <a:ext cx="6480174"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722313" y="533400"/>
            <a:ext cx="7772400" cy="1524000"/>
          </a:xfrm>
        </p:spPr>
        <p:txBody>
          <a:bodyPr/>
          <a:lstStyle>
            <a:lvl1pPr algn="ctr">
              <a:buNone/>
              <a:defRPr sz="4200" b="0" cap="none" baseline="0">
                <a:solidFill>
                  <a:srgbClr val="FFFFFF"/>
                </a:solidFill>
              </a:defRPr>
            </a:lvl1pPr>
          </a:lstStyle>
          <a:p>
            <a:r>
              <a:rPr lang="en-US" smtClean="0"/>
              <a:t>Click to edit Master title style</a:t>
            </a:r>
            <a:endParaRPr lang="en-US"/>
          </a:p>
        </p:txBody>
      </p:sp>
      <p:sp>
        <p:nvSpPr>
          <p:cNvPr id="15" name="Footer Placeholder 4"/>
          <p:cNvSpPr>
            <a:spLocks noGrp="1"/>
          </p:cNvSpPr>
          <p:nvPr>
            <p:ph type="ftr" sz="quarter" idx="10"/>
          </p:nvPr>
        </p:nvSpPr>
        <p:spPr/>
        <p:txBody>
          <a:bodyPr/>
          <a:lstStyle>
            <a:lvl1pPr>
              <a:defRPr/>
            </a:lvl1pPr>
          </a:lstStyle>
          <a:p>
            <a:pPr>
              <a:defRPr/>
            </a:pPr>
            <a:endParaRPr lang="en-US"/>
          </a:p>
        </p:txBody>
      </p:sp>
      <p:sp>
        <p:nvSpPr>
          <p:cNvPr id="16" name="Date Placeholder 3"/>
          <p:cNvSpPr>
            <a:spLocks noGrp="1"/>
          </p:cNvSpPr>
          <p:nvPr>
            <p:ph type="dt" sz="half" idx="11"/>
          </p:nvPr>
        </p:nvSpPr>
        <p:spPr/>
        <p:txBody>
          <a:bodyPr/>
          <a:lstStyle>
            <a:lvl1pPr>
              <a:defRPr/>
            </a:lvl1pPr>
          </a:lstStyle>
          <a:p>
            <a:pPr>
              <a:defRPr/>
            </a:pPr>
            <a:endParaRPr lang="en-US"/>
          </a:p>
        </p:txBody>
      </p:sp>
      <p:sp>
        <p:nvSpPr>
          <p:cNvPr id="17" name="Slide Number Placeholder 5"/>
          <p:cNvSpPr>
            <a:spLocks noGrp="1"/>
          </p:cNvSpPr>
          <p:nvPr>
            <p:ph type="sldNum" sz="quarter" idx="12"/>
          </p:nvPr>
        </p:nvSpPr>
        <p:spPr>
          <a:xfrm>
            <a:off x="4343400" y="2198688"/>
            <a:ext cx="457200" cy="441325"/>
          </a:xfrm>
        </p:spPr>
        <p:txBody>
          <a:bodyPr/>
          <a:lstStyle>
            <a:lvl1pPr>
              <a:defRPr>
                <a:solidFill>
                  <a:schemeClr val="accent3">
                    <a:shade val="75000"/>
                  </a:schemeClr>
                </a:solidFill>
              </a:defRPr>
            </a:lvl1pPr>
          </a:lstStyle>
          <a:p>
            <a:pPr>
              <a:defRPr/>
            </a:pPr>
            <a:fld id="{EC69054B-5DFB-4953-8634-3BED2CBBB8D9}" type="slidenum">
              <a:rPr lang="en-US"/>
              <a:pPr>
                <a:defRPr/>
              </a:pPr>
              <a:t>‹#›</a:t>
            </a:fld>
            <a:endParaRPr lang="en-US"/>
          </a:p>
        </p:txBody>
      </p:sp>
    </p:spTree>
    <p:extLst>
      <p:ext uri="{BB962C8B-B14F-4D97-AF65-F5344CB8AC3E}">
        <p14:creationId xmlns:p14="http://schemas.microsoft.com/office/powerpoint/2010/main" val="689098417"/>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12D6ED-A683-48B4-9179-7ED6E55428BA}" type="datetime1">
              <a:rPr lang="en-US" smtClean="0">
                <a:solidFill>
                  <a:prstClr val="black">
                    <a:tint val="75000"/>
                  </a:prstClr>
                </a:solidFill>
              </a:rPr>
              <a:pPr/>
              <a:t>5/20/2014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www.FosteringSuccessMichigan.com</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A9FA414-E7FD-4CFE-9161-C8FE2DFDC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96756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3C252F-A0EF-450B-899B-28CB32568F5B}" type="datetime1">
              <a:rPr lang="en-US" smtClean="0">
                <a:solidFill>
                  <a:prstClr val="black">
                    <a:tint val="75000"/>
                  </a:prstClr>
                </a:solidFill>
              </a:rPr>
              <a:pPr/>
              <a:t>5/20/2014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www.FosteringSuccessMichigan.com</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A9FA414-E7FD-4CFE-9161-C8FE2DFDC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43561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726FFF4-59AD-41BF-B598-3222FCF33817}" type="datetime1">
              <a:rPr lang="en-US" smtClean="0">
                <a:solidFill>
                  <a:prstClr val="black">
                    <a:tint val="75000"/>
                  </a:prstClr>
                </a:solidFill>
              </a:rPr>
              <a:pPr/>
              <a:t>5/20/2014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www.FosteringSuccessMichigan.com</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A9FA414-E7FD-4CFE-9161-C8FE2DFDC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15983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55832D-DA8B-4F85-BD4D-DC75DADEB7E9}" type="datetime1">
              <a:rPr lang="en-US" smtClean="0">
                <a:solidFill>
                  <a:prstClr val="black">
                    <a:tint val="75000"/>
                  </a:prstClr>
                </a:solidFill>
              </a:rPr>
              <a:pPr/>
              <a:t>5/20/2014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www.FosteringSuccessMichigan.com</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A9FA414-E7FD-4CFE-9161-C8FE2DFDC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72512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EEEA7B1-65FF-4EC4-9C27-9B3760425AB7}" type="datetime1">
              <a:rPr lang="en-US" smtClean="0">
                <a:solidFill>
                  <a:prstClr val="black">
                    <a:tint val="75000"/>
                  </a:prstClr>
                </a:solidFill>
              </a:rPr>
              <a:pPr/>
              <a:t>5/20/2014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www.FosteringSuccessMichigan.com</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A9FA414-E7FD-4CFE-9161-C8FE2DFDC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927826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EA0A92F-D569-4364-B332-4FF536CCCBA9}" type="datetime1">
              <a:rPr lang="en-US" smtClean="0">
                <a:solidFill>
                  <a:prstClr val="black">
                    <a:tint val="75000"/>
                  </a:prstClr>
                </a:solidFill>
              </a:rPr>
              <a:pPr/>
              <a:t>5/20/2014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www.FosteringSuccessMichigan.com</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A9FA414-E7FD-4CFE-9161-C8FE2DFDC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145994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3CA1DB4-42CB-4435-9DFA-B5AD9CCA7E0A}" type="datetime1">
              <a:rPr lang="en-US" smtClean="0">
                <a:solidFill>
                  <a:prstClr val="black">
                    <a:tint val="75000"/>
                  </a:prstClr>
                </a:solidFill>
              </a:rPr>
              <a:pPr/>
              <a:t>5/20/2014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www.FosteringSuccessMichigan.com</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A9FA414-E7FD-4CFE-9161-C8FE2DFDC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038751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90639E4-0A68-4807-A6AB-D80F9AA3EC2D}" type="datetime1">
              <a:rPr lang="en-US" smtClean="0">
                <a:solidFill>
                  <a:prstClr val="black">
                    <a:tint val="75000"/>
                  </a:prstClr>
                </a:solidFill>
              </a:rPr>
              <a:pPr/>
              <a:t>5/20/2014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www.FosteringSuccessMichigan.com</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A9FA414-E7FD-4CFE-9161-C8FE2DFDC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351069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D99B65-60D9-48F8-9FFC-9CB961F47503}" type="datetime1">
              <a:rPr lang="en-US" smtClean="0">
                <a:solidFill>
                  <a:prstClr val="black">
                    <a:tint val="75000"/>
                  </a:prstClr>
                </a:solidFill>
              </a:rPr>
              <a:pPr/>
              <a:t>5/20/2014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www.FosteringSuccessMichigan.com</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A9FA414-E7FD-4CFE-9161-C8FE2DFDC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845854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8F4E69-C72D-400A-B981-C24198DCD72E}" type="datetime1">
              <a:rPr lang="en-US" smtClean="0">
                <a:solidFill>
                  <a:prstClr val="black">
                    <a:tint val="75000"/>
                  </a:prstClr>
                </a:solidFill>
              </a:rPr>
              <a:pPr/>
              <a:t>5/20/2014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www.FosteringSuccessMichigan.com</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A9FA414-E7FD-4CFE-9161-C8FE2DFDC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4114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5" name="Straight Connector 19"/>
          <p:cNvSpPr>
            <a:spLocks noChangeShapeType="1"/>
          </p:cNvSpPr>
          <p:nvPr/>
        </p:nvSpPr>
        <p:spPr bwMode="auto">
          <a:xfrm flipV="1">
            <a:off x="4562475" y="1576388"/>
            <a:ext cx="9525" cy="4818062"/>
          </a:xfrm>
          <a:prstGeom prst="line">
            <a:avLst/>
          </a:prstGeom>
          <a:noFill/>
          <a:ln w="9525" algn="ctr">
            <a:solidFill>
              <a:schemeClr val="tx2"/>
            </a:solidFill>
            <a:prstDash val="sys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 name="Title 1"/>
          <p:cNvSpPr>
            <a:spLocks noGrp="1"/>
          </p:cNvSpPr>
          <p:nvPr>
            <p:ph type="title"/>
          </p:nvPr>
        </p:nvSpPr>
        <p:spPr>
          <a:xfrm>
            <a:off x="301752" y="228600"/>
            <a:ext cx="8534400" cy="758952"/>
          </a:xfrm>
        </p:spPr>
        <p:txBody>
          <a:bodyPr/>
          <a:lstStyle/>
          <a:p>
            <a:r>
              <a:rPr lang="en-US" smtClean="0"/>
              <a:t>Click to edit Master title style</a:t>
            </a:r>
            <a:endParaRPr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a:xfrm>
            <a:off x="5791200" y="6410325"/>
            <a:ext cx="3044825" cy="365125"/>
          </a:xfrm>
        </p:spPr>
        <p:txBody>
          <a:bodyPr/>
          <a:lstStyle>
            <a:lvl1pPr>
              <a:defRPr/>
            </a:lvl1pPr>
          </a:lstStyle>
          <a:p>
            <a:pPr>
              <a:defRPr/>
            </a:pPr>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3FBFA054-C851-4A79-9A58-FCE319F929EF}" type="slidenum">
              <a:rPr lang="en-US"/>
              <a:pPr>
                <a:defRPr/>
              </a:pPr>
              <a:t>‹#›</a:t>
            </a:fld>
            <a:endParaRPr lang="en-US"/>
          </a:p>
        </p:txBody>
      </p:sp>
    </p:spTree>
    <p:extLst>
      <p:ext uri="{BB962C8B-B14F-4D97-AF65-F5344CB8AC3E}">
        <p14:creationId xmlns:p14="http://schemas.microsoft.com/office/powerpoint/2010/main" val="3843301786"/>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43BECC-CF85-46F4-A815-5449EEE72793}" type="datetime1">
              <a:rPr lang="en-US" smtClean="0">
                <a:solidFill>
                  <a:prstClr val="black">
                    <a:tint val="75000"/>
                  </a:prstClr>
                </a:solidFill>
              </a:rPr>
              <a:pPr/>
              <a:t>5/20/2014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www.FosteringSuccessMichigan.com</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A9FA414-E7FD-4CFE-9161-C8FE2DFDC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818005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12D6ED-A683-48B4-9179-7ED6E55428BA}" type="datetime1">
              <a:rPr lang="en-US" smtClean="0">
                <a:solidFill>
                  <a:prstClr val="black">
                    <a:tint val="75000"/>
                  </a:prstClr>
                </a:solidFill>
              </a:rPr>
              <a:pPr/>
              <a:t>5/20/2014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www.FosteringSuccessMichigan.com</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A9FA414-E7FD-4CFE-9161-C8FE2DFDC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106934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3C252F-A0EF-450B-899B-28CB32568F5B}" type="datetime1">
              <a:rPr lang="en-US" smtClean="0">
                <a:solidFill>
                  <a:prstClr val="black">
                    <a:tint val="75000"/>
                  </a:prstClr>
                </a:solidFill>
              </a:rPr>
              <a:pPr/>
              <a:t>5/20/2014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www.FosteringSuccessMichigan.com</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A9FA414-E7FD-4CFE-9161-C8FE2DFDC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40424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7" name="Straight Connector 19"/>
          <p:cNvSpPr>
            <a:spLocks noChangeShapeType="1"/>
          </p:cNvSpPr>
          <p:nvPr/>
        </p:nvSpPr>
        <p:spPr bwMode="auto">
          <a:xfrm flipV="1">
            <a:off x="4572000" y="2200275"/>
            <a:ext cx="0" cy="4187825"/>
          </a:xfrm>
          <a:prstGeom prst="line">
            <a:avLst/>
          </a:prstGeom>
          <a:noFill/>
          <a:ln w="9525" algn="ctr">
            <a:solidFill>
              <a:schemeClr val="tx2"/>
            </a:solidFill>
            <a:prstDash val="sys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 name="Rectangle 20"/>
          <p:cNvSpPr>
            <a:spLocks noChangeArrowheads="1"/>
          </p:cNvSpPr>
          <p:nvPr/>
        </p:nvSpPr>
        <p:spPr bwMode="white">
          <a:xfrm>
            <a:off x="0" y="0"/>
            <a:ext cx="9144000" cy="14478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smtClean="0"/>
          </a:p>
        </p:txBody>
      </p:sp>
      <p:sp>
        <p:nvSpPr>
          <p:cNvPr id="9" name="Rectangle 23"/>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smtClean="0"/>
          </a:p>
        </p:txBody>
      </p:sp>
      <p:sp>
        <p:nvSpPr>
          <p:cNvPr id="10" name="Rectangle 24"/>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smtClean="0"/>
          </a:p>
        </p:txBody>
      </p:sp>
      <p:sp>
        <p:nvSpPr>
          <p:cNvPr id="11" name="Rectangle 25"/>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smtClean="0"/>
          </a:p>
        </p:txBody>
      </p:sp>
      <p:sp>
        <p:nvSpPr>
          <p:cNvPr id="12" name="Rectangle 11"/>
          <p:cNvSpPr/>
          <p:nvPr/>
        </p:nvSpPr>
        <p:spPr>
          <a:xfrm>
            <a:off x="152400" y="1371600"/>
            <a:ext cx="8832850"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3" name="Rectangle 12"/>
          <p:cNvSpPr>
            <a:spLocks noChangeArrowheads="1"/>
          </p:cNvSpPr>
          <p:nvPr/>
        </p:nvSpPr>
        <p:spPr bwMode="auto">
          <a:xfrm>
            <a:off x="146050" y="6391275"/>
            <a:ext cx="8832850"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4" name="Straight Connector 13"/>
          <p:cNvSpPr>
            <a:spLocks noChangeShapeType="1"/>
          </p:cNvSpPr>
          <p:nvPr/>
        </p:nvSpPr>
        <p:spPr bwMode="auto">
          <a:xfrm>
            <a:off x="152400" y="1279525"/>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p>
        </p:txBody>
      </p:sp>
      <p:sp>
        <p:nvSpPr>
          <p:cNvPr id="15" name="Rectangle 14"/>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16" name="Oval 15"/>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7" name="Oval 16"/>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24" name="Content Placeholder 23"/>
          <p:cNvSpPr>
            <a:spLocks noGrp="1"/>
          </p:cNvSpPr>
          <p:nvPr>
            <p:ph sz="quarter" idx="2"/>
          </p:nvPr>
        </p:nvSpPr>
        <p:spPr>
          <a:xfrm>
            <a:off x="301752" y="2471383"/>
            <a:ext cx="4041648" cy="38184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6" name="Content Placeholder 25"/>
          <p:cNvSpPr>
            <a:spLocks noGrp="1"/>
          </p:cNvSpPr>
          <p:nvPr>
            <p:ph sz="quarter" idx="4"/>
          </p:nvPr>
        </p:nvSpPr>
        <p:spPr>
          <a:xfrm>
            <a:off x="4800600" y="2471383"/>
            <a:ext cx="4038600" cy="38221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3" name="Title 22"/>
          <p:cNvSpPr>
            <a:spLocks noGrp="1"/>
          </p:cNvSpPr>
          <p:nvPr>
            <p:ph type="title"/>
          </p:nvPr>
        </p:nvSpPr>
        <p:spPr/>
        <p:txBody>
          <a:bodyPr rtlCol="0"/>
          <a:lstStyle/>
          <a:p>
            <a:r>
              <a:rPr lang="en-US" smtClean="0"/>
              <a:t>Click to edit Master title style</a:t>
            </a:r>
            <a:endParaRPr lang="en-US"/>
          </a:p>
        </p:txBody>
      </p:sp>
      <p:sp>
        <p:nvSpPr>
          <p:cNvPr id="18" name="Date Placeholder 6"/>
          <p:cNvSpPr>
            <a:spLocks noGrp="1"/>
          </p:cNvSpPr>
          <p:nvPr>
            <p:ph type="dt" sz="half" idx="10"/>
          </p:nvPr>
        </p:nvSpPr>
        <p:spPr/>
        <p:txBody>
          <a:bodyPr/>
          <a:lstStyle>
            <a:lvl1pPr>
              <a:defRPr/>
            </a:lvl1pPr>
          </a:lstStyle>
          <a:p>
            <a:pPr>
              <a:defRPr/>
            </a:pPr>
            <a:endParaRPr lang="en-US"/>
          </a:p>
        </p:txBody>
      </p:sp>
      <p:sp>
        <p:nvSpPr>
          <p:cNvPr id="19" name="Footer Placeholder 7"/>
          <p:cNvSpPr>
            <a:spLocks noGrp="1"/>
          </p:cNvSpPr>
          <p:nvPr>
            <p:ph type="ftr" sz="quarter" idx="11"/>
          </p:nvPr>
        </p:nvSpPr>
        <p:spPr>
          <a:xfrm>
            <a:off x="304800" y="6410325"/>
            <a:ext cx="3581400" cy="365125"/>
          </a:xfrm>
        </p:spPr>
        <p:txBody>
          <a:bodyPr/>
          <a:lstStyle>
            <a:lvl1pPr>
              <a:defRPr/>
            </a:lvl1pPr>
          </a:lstStyle>
          <a:p>
            <a:pPr>
              <a:defRPr/>
            </a:pPr>
            <a:endParaRPr lang="en-US"/>
          </a:p>
        </p:txBody>
      </p:sp>
      <p:sp>
        <p:nvSpPr>
          <p:cNvPr id="20" name="Slide Number Placeholder 8"/>
          <p:cNvSpPr>
            <a:spLocks noGrp="1"/>
          </p:cNvSpPr>
          <p:nvPr>
            <p:ph type="sldNum" sz="quarter" idx="12"/>
          </p:nvPr>
        </p:nvSpPr>
        <p:spPr>
          <a:xfrm>
            <a:off x="4343400" y="1042988"/>
            <a:ext cx="457200" cy="441325"/>
          </a:xfrm>
        </p:spPr>
        <p:txBody>
          <a:bodyPr/>
          <a:lstStyle>
            <a:lvl1pPr algn="ctr">
              <a:defRPr/>
            </a:lvl1pPr>
          </a:lstStyle>
          <a:p>
            <a:pPr>
              <a:defRPr/>
            </a:pPr>
            <a:fld id="{80D1B880-5EFA-4BC3-A978-C0A4199802DC}" type="slidenum">
              <a:rPr lang="en-US"/>
              <a:pPr>
                <a:defRPr/>
              </a:pPr>
              <a:t>‹#›</a:t>
            </a:fld>
            <a:endParaRPr lang="en-US"/>
          </a:p>
        </p:txBody>
      </p:sp>
    </p:spTree>
    <p:extLst>
      <p:ext uri="{BB962C8B-B14F-4D97-AF65-F5344CB8AC3E}">
        <p14:creationId xmlns:p14="http://schemas.microsoft.com/office/powerpoint/2010/main" val="252912436"/>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4343400" y="1036638"/>
            <a:ext cx="457200" cy="441325"/>
          </a:xfrm>
        </p:spPr>
        <p:txBody>
          <a:bodyPr/>
          <a:lstStyle>
            <a:lvl1pPr>
              <a:defRPr/>
            </a:lvl1pPr>
          </a:lstStyle>
          <a:p>
            <a:pPr>
              <a:defRPr/>
            </a:pPr>
            <a:fld id="{E1383D15-C7E9-4C74-87FF-5278560ED74E}" type="slidenum">
              <a:rPr lang="en-US"/>
              <a:pPr>
                <a:defRPr/>
              </a:pPr>
              <a:t>‹#›</a:t>
            </a:fld>
            <a:endParaRPr lang="en-US"/>
          </a:p>
        </p:txBody>
      </p:sp>
    </p:spTree>
    <p:extLst>
      <p:ext uri="{BB962C8B-B14F-4D97-AF65-F5344CB8AC3E}">
        <p14:creationId xmlns:p14="http://schemas.microsoft.com/office/powerpoint/2010/main" val="3405044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9"/>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smtClean="0"/>
          </a:p>
        </p:txBody>
      </p:sp>
      <p:sp>
        <p:nvSpPr>
          <p:cNvPr id="3" name="Rectangle 20"/>
          <p:cNvSpPr>
            <a:spLocks noChangeArrowheads="1"/>
          </p:cNvSpPr>
          <p:nvPr/>
        </p:nvSpPr>
        <p:spPr bwMode="white">
          <a:xfrm>
            <a:off x="0" y="0"/>
            <a:ext cx="9144000" cy="15557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smtClean="0"/>
          </a:p>
        </p:txBody>
      </p:sp>
      <p:sp>
        <p:nvSpPr>
          <p:cNvPr id="4" name="Rectangle 23"/>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smtClean="0"/>
          </a:p>
        </p:txBody>
      </p:sp>
      <p:sp>
        <p:nvSpPr>
          <p:cNvPr id="5" name="Rectangle 24"/>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smtClean="0"/>
          </a:p>
        </p:txBody>
      </p:sp>
      <p:sp>
        <p:nvSpPr>
          <p:cNvPr id="6" name="Rectangle 5"/>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7" name="Rectangle 6"/>
          <p:cNvSpPr>
            <a:spLocks noChangeArrowheads="1"/>
          </p:cNvSpPr>
          <p:nvPr/>
        </p:nvSpPr>
        <p:spPr bwMode="auto">
          <a:xfrm>
            <a:off x="152400" y="15875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8" name="Date Placeholder 1"/>
          <p:cNvSpPr>
            <a:spLocks noGrp="1"/>
          </p:cNvSpPr>
          <p:nvPr>
            <p:ph type="dt" sz="half" idx="10"/>
          </p:nvPr>
        </p:nvSpPr>
        <p:spPr/>
        <p:txBody>
          <a:bodyPr/>
          <a:lstStyle>
            <a:lvl1pPr>
              <a:defRPr/>
            </a:lvl1pPr>
          </a:lstStyle>
          <a:p>
            <a:pPr>
              <a:defRPr/>
            </a:pPr>
            <a:endParaRPr lang="en-US"/>
          </a:p>
        </p:txBody>
      </p:sp>
      <p:sp>
        <p:nvSpPr>
          <p:cNvPr id="9" name="Footer Placeholder 2"/>
          <p:cNvSpPr>
            <a:spLocks noGrp="1"/>
          </p:cNvSpPr>
          <p:nvPr>
            <p:ph type="ftr" sz="quarter" idx="11"/>
          </p:nvPr>
        </p:nvSpPr>
        <p:spPr/>
        <p:txBody>
          <a:bodyPr/>
          <a:lstStyle>
            <a:lvl1pPr>
              <a:defRPr/>
            </a:lvl1pPr>
          </a:lstStyle>
          <a:p>
            <a:pPr>
              <a:defRPr/>
            </a:pPr>
            <a:endParaRPr lang="en-US"/>
          </a:p>
        </p:txBody>
      </p:sp>
      <p:sp>
        <p:nvSpPr>
          <p:cNvPr id="10" name="Slide Number Placeholder 3"/>
          <p:cNvSpPr>
            <a:spLocks noGrp="1"/>
          </p:cNvSpPr>
          <p:nvPr>
            <p:ph type="sldNum" sz="quarter" idx="12"/>
          </p:nvPr>
        </p:nvSpPr>
        <p:spPr>
          <a:xfrm>
            <a:off x="4267200" y="6324600"/>
            <a:ext cx="609600" cy="441325"/>
          </a:xfrm>
        </p:spPr>
        <p:txBody>
          <a:bodyPr/>
          <a:lstStyle>
            <a:lvl1pPr>
              <a:defRPr>
                <a:solidFill>
                  <a:srgbClr val="FFFFFF"/>
                </a:solidFill>
              </a:defRPr>
            </a:lvl1pPr>
          </a:lstStyle>
          <a:p>
            <a:pPr>
              <a:defRPr/>
            </a:pPr>
            <a:fld id="{71BCDE06-8427-4948-8DD0-ACACB86243F7}" type="slidenum">
              <a:rPr lang="en-US"/>
              <a:pPr>
                <a:defRPr/>
              </a:pPr>
              <a:t>‹#›</a:t>
            </a:fld>
            <a:endParaRPr lang="en-US"/>
          </a:p>
        </p:txBody>
      </p:sp>
    </p:spTree>
    <p:extLst>
      <p:ext uri="{BB962C8B-B14F-4D97-AF65-F5344CB8AC3E}">
        <p14:creationId xmlns:p14="http://schemas.microsoft.com/office/powerpoint/2010/main" val="41464254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p:cNvSpPr>
            <a:spLocks noChangeArrowheads="1"/>
          </p:cNvSpPr>
          <p:nvPr/>
        </p:nvSpPr>
        <p:spPr bwMode="auto">
          <a:xfrm>
            <a:off x="152400" y="152400"/>
            <a:ext cx="8832850"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6" name="Rectangle 20"/>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smtClean="0"/>
          </a:p>
        </p:txBody>
      </p:sp>
      <p:sp>
        <p:nvSpPr>
          <p:cNvPr id="7" name="Rectangle 23"/>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smtClean="0"/>
          </a:p>
        </p:txBody>
      </p:sp>
      <p:sp>
        <p:nvSpPr>
          <p:cNvPr id="8" name="Rectangle 24"/>
          <p:cNvSpPr>
            <a:spLocks noChangeArrowheads="1"/>
          </p:cNvSpPr>
          <p:nvPr/>
        </p:nvSpPr>
        <p:spPr bwMode="white">
          <a:xfrm>
            <a:off x="0" y="0"/>
            <a:ext cx="9144000" cy="119063"/>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smtClean="0"/>
          </a:p>
        </p:txBody>
      </p:sp>
      <p:sp>
        <p:nvSpPr>
          <p:cNvPr id="9" name="Rectangle 25"/>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smtClean="0"/>
          </a:p>
        </p:txBody>
      </p:sp>
      <p:sp>
        <p:nvSpPr>
          <p:cNvPr id="10" name="Rectangle 9"/>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1" name="Rectangle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12" name="Straight Connector 11"/>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p>
        </p:txBody>
      </p:sp>
      <p:sp>
        <p:nvSpPr>
          <p:cNvPr id="13" name="Oval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4" name="Oval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5" name="Rectangle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2" name="Title 1"/>
          <p:cNvSpPr>
            <a:spLocks noGrp="1"/>
          </p:cNvSpPr>
          <p:nvPr>
            <p:ph type="title"/>
          </p:nvPr>
        </p:nvSpPr>
        <p:spPr>
          <a:xfrm>
            <a:off x="381000" y="914400"/>
            <a:ext cx="2362200" cy="990600"/>
          </a:xfrm>
        </p:spPr>
        <p:txBody>
          <a:bodyPr>
            <a:noAutofit/>
          </a:bodyPr>
          <a:lstStyle>
            <a:lvl1pPr algn="l">
              <a:buNone/>
              <a:defRPr sz="2200" b="1">
                <a:solidFill>
                  <a:srgbClr val="FFFFFF"/>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20" name="Content Placeholder 19"/>
          <p:cNvSpPr>
            <a:spLocks noGrp="1"/>
          </p:cNvSpPr>
          <p:nvPr>
            <p:ph sz="quarter" idx="1"/>
          </p:nvPr>
        </p:nvSpPr>
        <p:spPr>
          <a:xfrm>
            <a:off x="3124200" y="685800"/>
            <a:ext cx="5638800" cy="541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Slide Number Placeholder 6"/>
          <p:cNvSpPr>
            <a:spLocks noGrp="1"/>
          </p:cNvSpPr>
          <p:nvPr>
            <p:ph type="sldNum" sz="quarter" idx="10"/>
          </p:nvPr>
        </p:nvSpPr>
        <p:spPr>
          <a:xfrm>
            <a:off x="1371600" y="312738"/>
            <a:ext cx="457200" cy="441325"/>
          </a:xfrm>
        </p:spPr>
        <p:txBody>
          <a:bodyPr/>
          <a:lstStyle>
            <a:lvl1pPr>
              <a:defRPr>
                <a:solidFill>
                  <a:schemeClr val="accent3">
                    <a:shade val="75000"/>
                  </a:schemeClr>
                </a:solidFill>
              </a:defRPr>
            </a:lvl1pPr>
          </a:lstStyle>
          <a:p>
            <a:pPr>
              <a:defRPr/>
            </a:pPr>
            <a:fld id="{AFC3C265-4719-48DD-BB72-437ECEFE8AD8}" type="slidenum">
              <a:rPr lang="en-US"/>
              <a:pPr>
                <a:defRPr/>
              </a:pPr>
              <a:t>‹#›</a:t>
            </a:fld>
            <a:endParaRPr lang="en-US"/>
          </a:p>
        </p:txBody>
      </p:sp>
      <p:sp>
        <p:nvSpPr>
          <p:cNvPr id="17" name="Date Placeholder 4"/>
          <p:cNvSpPr>
            <a:spLocks noGrp="1"/>
          </p:cNvSpPr>
          <p:nvPr>
            <p:ph type="dt" sz="half" idx="11"/>
          </p:nvPr>
        </p:nvSpPr>
        <p:spPr/>
        <p:txBody>
          <a:bodyPr/>
          <a:lstStyle>
            <a:lvl1pPr>
              <a:defRPr/>
            </a:lvl1pPr>
          </a:lstStyle>
          <a:p>
            <a:pPr>
              <a:defRPr/>
            </a:pPr>
            <a:endParaRPr lang="en-US"/>
          </a:p>
        </p:txBody>
      </p:sp>
      <p:sp>
        <p:nvSpPr>
          <p:cNvPr id="18" name="Footer Placeholder 5"/>
          <p:cNvSpPr>
            <a:spLocks noGrp="1"/>
          </p:cNvSpPr>
          <p:nvPr>
            <p:ph type="ftr" sz="quarter" idx="12"/>
          </p:nvPr>
        </p:nvSpPr>
        <p:spPr>
          <a:xfrm>
            <a:off x="301625" y="6410325"/>
            <a:ext cx="3382963" cy="366713"/>
          </a:xfrm>
        </p:spPr>
        <p:txBody>
          <a:bodyPr/>
          <a:lstStyle>
            <a:lvl1pPr>
              <a:defRPr/>
            </a:lvl1pPr>
          </a:lstStyle>
          <a:p>
            <a:pPr>
              <a:defRPr/>
            </a:pPr>
            <a:endParaRPr lang="en-US"/>
          </a:p>
        </p:txBody>
      </p:sp>
    </p:spTree>
    <p:extLst>
      <p:ext uri="{BB962C8B-B14F-4D97-AF65-F5344CB8AC3E}">
        <p14:creationId xmlns:p14="http://schemas.microsoft.com/office/powerpoint/2010/main" val="1345401688"/>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p>
        </p:txBody>
      </p:sp>
      <p:sp>
        <p:nvSpPr>
          <p:cNvPr id="6" name="Rectangle 20"/>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smtClean="0"/>
          </a:p>
        </p:txBody>
      </p:sp>
      <p:sp>
        <p:nvSpPr>
          <p:cNvPr id="7" name="Rectangle 23"/>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smtClean="0"/>
          </a:p>
        </p:txBody>
      </p:sp>
      <p:sp>
        <p:nvSpPr>
          <p:cNvPr id="8" name="Rectangle 24"/>
          <p:cNvSpPr>
            <a:spLocks noChangeArrowheads="1"/>
          </p:cNvSpPr>
          <p:nvPr/>
        </p:nvSpPr>
        <p:spPr bwMode="white">
          <a:xfrm>
            <a:off x="0" y="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smtClean="0"/>
          </a:p>
        </p:txBody>
      </p:sp>
      <p:sp>
        <p:nvSpPr>
          <p:cNvPr id="9" name="Rectangle 25"/>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smtClean="0"/>
          </a:p>
        </p:txBody>
      </p:sp>
      <p:sp>
        <p:nvSpPr>
          <p:cNvPr id="10" name="Rectangle 9"/>
          <p:cNvSpPr>
            <a:spLocks noChangeArrowheads="1"/>
          </p:cNvSpPr>
          <p:nvPr/>
        </p:nvSpPr>
        <p:spPr bwMode="auto">
          <a:xfrm>
            <a:off x="152400" y="152400"/>
            <a:ext cx="8832850"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1" name="Rectangle 10"/>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2" name="Rectangle 11"/>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13" name="Oval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4" name="Oval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5" name="Rectangle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3000375" y="609600"/>
            <a:ext cx="5867400" cy="4267200"/>
          </a:xfrm>
        </p:spPr>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6" name="Slide Number Placeholder 6"/>
          <p:cNvSpPr>
            <a:spLocks noGrp="1"/>
          </p:cNvSpPr>
          <p:nvPr>
            <p:ph type="sldNum" sz="quarter" idx="10"/>
          </p:nvPr>
        </p:nvSpPr>
        <p:spPr>
          <a:xfrm>
            <a:off x="1371600" y="312738"/>
            <a:ext cx="457200" cy="441325"/>
          </a:xfrm>
        </p:spPr>
        <p:txBody>
          <a:bodyPr/>
          <a:lstStyle>
            <a:lvl1pPr>
              <a:defRPr/>
            </a:lvl1pPr>
          </a:lstStyle>
          <a:p>
            <a:pPr>
              <a:defRPr/>
            </a:pPr>
            <a:fld id="{617EA60F-F3CB-4279-B4A4-79CF5054EB62}" type="slidenum">
              <a:rPr lang="en-US"/>
              <a:pPr>
                <a:defRPr/>
              </a:pPr>
              <a:t>‹#›</a:t>
            </a:fld>
            <a:endParaRPr lang="en-US"/>
          </a:p>
        </p:txBody>
      </p:sp>
      <p:sp>
        <p:nvSpPr>
          <p:cNvPr id="17" name="Date Placeholder 4"/>
          <p:cNvSpPr>
            <a:spLocks noGrp="1"/>
          </p:cNvSpPr>
          <p:nvPr>
            <p:ph type="dt" sz="half" idx="11"/>
          </p:nvPr>
        </p:nvSpPr>
        <p:spPr>
          <a:xfrm>
            <a:off x="5788025" y="6405563"/>
            <a:ext cx="3044825" cy="365125"/>
          </a:xfrm>
        </p:spPr>
        <p:txBody>
          <a:bodyPr/>
          <a:lstStyle>
            <a:lvl1pPr>
              <a:defRPr/>
            </a:lvl1pPr>
          </a:lstStyle>
          <a:p>
            <a:pPr>
              <a:defRPr/>
            </a:pPr>
            <a:endParaRPr lang="en-US"/>
          </a:p>
        </p:txBody>
      </p:sp>
      <p:sp>
        <p:nvSpPr>
          <p:cNvPr id="18" name="Footer Placeholder 5"/>
          <p:cNvSpPr>
            <a:spLocks noGrp="1"/>
          </p:cNvSpPr>
          <p:nvPr>
            <p:ph type="ftr" sz="quarter" idx="12"/>
          </p:nvPr>
        </p:nvSpPr>
        <p:spPr>
          <a:xfrm>
            <a:off x="301625" y="6410325"/>
            <a:ext cx="3584575" cy="366713"/>
          </a:xfrm>
        </p:spPr>
        <p:txBody>
          <a:bodyPr/>
          <a:lstStyle>
            <a:lvl1pPr>
              <a:defRPr/>
            </a:lvl1pPr>
          </a:lstStyle>
          <a:p>
            <a:pPr>
              <a:defRPr/>
            </a:pPr>
            <a:endParaRPr lang="en-US"/>
          </a:p>
        </p:txBody>
      </p:sp>
    </p:spTree>
    <p:extLst>
      <p:ext uri="{BB962C8B-B14F-4D97-AF65-F5344CB8AC3E}">
        <p14:creationId xmlns:p14="http://schemas.microsoft.com/office/powerpoint/2010/main" val="1529204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10" Type="http://schemas.openxmlformats.org/officeDocument/2006/relationships/image" Target="../media/image3.jpeg"/><Relationship Id="rId4" Type="http://schemas.openxmlformats.org/officeDocument/2006/relationships/slideLayout" Target="../slideLayouts/slideLayout16.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image" Target="../media/image4.jpg"/><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image" Target="../media/image4.jpg"/><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16"/>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smtClean="0"/>
          </a:p>
        </p:txBody>
      </p:sp>
      <p:sp>
        <p:nvSpPr>
          <p:cNvPr id="1027" name="Rectangle 15"/>
          <p:cNvSpPr>
            <a:spLocks noChangeArrowheads="1"/>
          </p:cNvSpPr>
          <p:nvPr/>
        </p:nvSpPr>
        <p:spPr bwMode="white">
          <a:xfrm>
            <a:off x="0" y="0"/>
            <a:ext cx="9144000" cy="139382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smtClean="0"/>
          </a:p>
        </p:txBody>
      </p:sp>
      <p:sp>
        <p:nvSpPr>
          <p:cNvPr id="1028" name="Rectangle 17"/>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smtClean="0"/>
          </a:p>
        </p:txBody>
      </p:sp>
      <p:sp>
        <p:nvSpPr>
          <p:cNvPr id="1029" name="Rectangle 18"/>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smtClean="0"/>
          </a:p>
        </p:txBody>
      </p:sp>
      <p:sp>
        <p:nvSpPr>
          <p:cNvPr id="9" name="Rectangle 8"/>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4" name="Date Placeholder 13"/>
          <p:cNvSpPr>
            <a:spLocks noGrp="1"/>
          </p:cNvSpPr>
          <p:nvPr>
            <p:ph type="dt" sz="half" idx="2"/>
          </p:nvPr>
        </p:nvSpPr>
        <p:spPr>
          <a:xfrm>
            <a:off x="5791200" y="6405563"/>
            <a:ext cx="3044825" cy="365125"/>
          </a:xfrm>
          <a:prstGeom prst="rect">
            <a:avLst/>
          </a:prstGeom>
        </p:spPr>
        <p:txBody>
          <a:bodyPr vert="horz"/>
          <a:lstStyle>
            <a:lvl1pPr algn="r" eaLnBrk="1" latinLnBrk="0" hangingPunct="1">
              <a:defRPr kumimoji="0" sz="1400">
                <a:solidFill>
                  <a:srgbClr val="FFFFFF"/>
                </a:solidFill>
              </a:defRPr>
            </a:lvl1pPr>
          </a:lstStyle>
          <a:p>
            <a:pPr>
              <a:defRPr/>
            </a:pPr>
            <a:endParaRPr lang="en-US"/>
          </a:p>
        </p:txBody>
      </p:sp>
      <p:sp>
        <p:nvSpPr>
          <p:cNvPr id="3" name="Footer Placeholder 2"/>
          <p:cNvSpPr>
            <a:spLocks noGrp="1"/>
          </p:cNvSpPr>
          <p:nvPr>
            <p:ph type="ftr" sz="quarter" idx="3"/>
          </p:nvPr>
        </p:nvSpPr>
        <p:spPr>
          <a:xfrm>
            <a:off x="304800" y="6410325"/>
            <a:ext cx="3581400" cy="366713"/>
          </a:xfrm>
          <a:prstGeom prst="rect">
            <a:avLst/>
          </a:prstGeom>
        </p:spPr>
        <p:txBody>
          <a:bodyPr vert="horz"/>
          <a:lstStyle>
            <a:lvl1pPr algn="l" eaLnBrk="1" latinLnBrk="0" hangingPunct="1">
              <a:defRPr kumimoji="0" sz="1200">
                <a:solidFill>
                  <a:srgbClr val="FFFFFF"/>
                </a:solidFill>
              </a:defRPr>
            </a:lvl1pPr>
          </a:lstStyle>
          <a:p>
            <a:pPr>
              <a:defRPr/>
            </a:pPr>
            <a:endParaRPr lang="en-US"/>
          </a:p>
        </p:txBody>
      </p:sp>
      <p:sp>
        <p:nvSpPr>
          <p:cNvPr id="8" name="Rectangle 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10" name="Straight Connector 9"/>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p>
        </p:txBody>
      </p:sp>
      <p:sp>
        <p:nvSpPr>
          <p:cNvPr id="12" name="Oval 11"/>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5" name="Oval 14"/>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3" name="Slide Number Placeholder 22"/>
          <p:cNvSpPr>
            <a:spLocks noGrp="1"/>
          </p:cNvSpPr>
          <p:nvPr>
            <p:ph type="sldNum" sz="quarter" idx="4"/>
          </p:nvPr>
        </p:nvSpPr>
        <p:spPr>
          <a:xfrm>
            <a:off x="4343400" y="1039813"/>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pPr>
              <a:defRPr/>
            </a:pPr>
            <a:fld id="{C1FB4D45-BC4F-415E-8A31-B8F56088DBA2}" type="slidenum">
              <a:rPr lang="en-US"/>
              <a:pPr>
                <a:defRPr/>
              </a:pPr>
              <a:t>‹#›</a:t>
            </a:fld>
            <a:endParaRPr lang="en-US"/>
          </a:p>
        </p:txBody>
      </p:sp>
      <p:sp>
        <p:nvSpPr>
          <p:cNvPr id="1038" name="Title Placeholder 21"/>
          <p:cNvSpPr>
            <a:spLocks noGrp="1"/>
          </p:cNvSpPr>
          <p:nvPr>
            <p:ph type="title"/>
          </p:nvPr>
        </p:nvSpPr>
        <p:spPr bwMode="auto">
          <a:xfrm>
            <a:off x="301625" y="228600"/>
            <a:ext cx="853440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39" name="Text Placeholder 12"/>
          <p:cNvSpPr>
            <a:spLocks noGrp="1"/>
          </p:cNvSpPr>
          <p:nvPr>
            <p:ph type="body" idx="1"/>
          </p:nvPr>
        </p:nvSpPr>
        <p:spPr bwMode="auto">
          <a:xfrm>
            <a:off x="301625" y="1524000"/>
            <a:ext cx="8534400" cy="459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4022" r:id="rId1"/>
    <p:sldLayoutId id="2147484023" r:id="rId2"/>
    <p:sldLayoutId id="2147484024" r:id="rId3"/>
    <p:sldLayoutId id="2147484025" r:id="rId4"/>
    <p:sldLayoutId id="2147484026" r:id="rId5"/>
    <p:sldLayoutId id="2147484027" r:id="rId6"/>
    <p:sldLayoutId id="2147484028" r:id="rId7"/>
    <p:sldLayoutId id="2147484029" r:id="rId8"/>
    <p:sldLayoutId id="2147484030" r:id="rId9"/>
    <p:sldLayoutId id="2147484031" r:id="rId10"/>
    <p:sldLayoutId id="2147484032" r:id="rId11"/>
    <p:sldLayoutId id="2147484033" r:id="rId12"/>
  </p:sldLayoutIdLst>
  <p:txStyles>
    <p:titleStyle>
      <a:lvl1pPr algn="ctr" rtl="0" eaLnBrk="1" fontAlgn="base" hangingPunct="1">
        <a:spcBef>
          <a:spcPct val="0"/>
        </a:spcBef>
        <a:spcAft>
          <a:spcPct val="0"/>
        </a:spcAft>
        <a:defRPr sz="3300" kern="1200">
          <a:solidFill>
            <a:srgbClr val="7B9899"/>
          </a:solidFill>
          <a:latin typeface="+mj-lt"/>
          <a:ea typeface="+mj-ea"/>
          <a:cs typeface="+mj-cs"/>
        </a:defRPr>
      </a:lvl1pPr>
      <a:lvl2pPr algn="ctr" rtl="0" eaLnBrk="1" fontAlgn="base" hangingPunct="1">
        <a:spcBef>
          <a:spcPct val="0"/>
        </a:spcBef>
        <a:spcAft>
          <a:spcPct val="0"/>
        </a:spcAft>
        <a:defRPr sz="3300">
          <a:solidFill>
            <a:srgbClr val="7B9899"/>
          </a:solidFill>
          <a:latin typeface="Georgia" pitchFamily="18" charset="0"/>
        </a:defRPr>
      </a:lvl2pPr>
      <a:lvl3pPr algn="ctr" rtl="0" eaLnBrk="1" fontAlgn="base" hangingPunct="1">
        <a:spcBef>
          <a:spcPct val="0"/>
        </a:spcBef>
        <a:spcAft>
          <a:spcPct val="0"/>
        </a:spcAft>
        <a:defRPr sz="3300">
          <a:solidFill>
            <a:srgbClr val="7B9899"/>
          </a:solidFill>
          <a:latin typeface="Georgia" pitchFamily="18" charset="0"/>
        </a:defRPr>
      </a:lvl3pPr>
      <a:lvl4pPr algn="ctr" rtl="0" eaLnBrk="1" fontAlgn="base" hangingPunct="1">
        <a:spcBef>
          <a:spcPct val="0"/>
        </a:spcBef>
        <a:spcAft>
          <a:spcPct val="0"/>
        </a:spcAft>
        <a:defRPr sz="3300">
          <a:solidFill>
            <a:srgbClr val="7B9899"/>
          </a:solidFill>
          <a:latin typeface="Georgia" pitchFamily="18" charset="0"/>
        </a:defRPr>
      </a:lvl4pPr>
      <a:lvl5pPr algn="ctr" rtl="0" eaLnBrk="1" fontAlgn="base" hangingPunct="1">
        <a:spcBef>
          <a:spcPct val="0"/>
        </a:spcBef>
        <a:spcAft>
          <a:spcPct val="0"/>
        </a:spcAft>
        <a:defRPr sz="3300">
          <a:solidFill>
            <a:srgbClr val="7B9899"/>
          </a:solidFill>
          <a:latin typeface="Georgia" pitchFamily="18" charset="0"/>
        </a:defRPr>
      </a:lvl5pPr>
      <a:lvl6pPr marL="457200" algn="ctr" rtl="0" eaLnBrk="1" fontAlgn="base" hangingPunct="1">
        <a:spcBef>
          <a:spcPct val="0"/>
        </a:spcBef>
        <a:spcAft>
          <a:spcPct val="0"/>
        </a:spcAft>
        <a:defRPr sz="3300">
          <a:solidFill>
            <a:srgbClr val="7B9899"/>
          </a:solidFill>
          <a:latin typeface="Georgia" pitchFamily="18" charset="0"/>
        </a:defRPr>
      </a:lvl6pPr>
      <a:lvl7pPr marL="914400" algn="ctr" rtl="0" eaLnBrk="1" fontAlgn="base" hangingPunct="1">
        <a:spcBef>
          <a:spcPct val="0"/>
        </a:spcBef>
        <a:spcAft>
          <a:spcPct val="0"/>
        </a:spcAft>
        <a:defRPr sz="3300">
          <a:solidFill>
            <a:srgbClr val="7B9899"/>
          </a:solidFill>
          <a:latin typeface="Georgia" pitchFamily="18" charset="0"/>
        </a:defRPr>
      </a:lvl7pPr>
      <a:lvl8pPr marL="1371600" algn="ctr" rtl="0" eaLnBrk="1" fontAlgn="base" hangingPunct="1">
        <a:spcBef>
          <a:spcPct val="0"/>
        </a:spcBef>
        <a:spcAft>
          <a:spcPct val="0"/>
        </a:spcAft>
        <a:defRPr sz="3300">
          <a:solidFill>
            <a:srgbClr val="7B9899"/>
          </a:solidFill>
          <a:latin typeface="Georgia" pitchFamily="18" charset="0"/>
        </a:defRPr>
      </a:lvl8pPr>
      <a:lvl9pPr marL="1828800" algn="ctr" rtl="0" eaLnBrk="1" fontAlgn="base" hangingPunct="1">
        <a:spcBef>
          <a:spcPct val="0"/>
        </a:spcBef>
        <a:spcAft>
          <a:spcPct val="0"/>
        </a:spcAft>
        <a:defRPr sz="3300">
          <a:solidFill>
            <a:srgbClr val="7B9899"/>
          </a:solidFill>
          <a:latin typeface="Georgia" pitchFamily="18" charset="0"/>
        </a:defRPr>
      </a:lvl9pPr>
    </p:titleStyle>
    <p:bodyStyle>
      <a:lvl1pPr marL="273050" indent="-273050" algn="l" rtl="0" eaLnBrk="1" fontAlgn="base" hangingPunct="1">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eaLnBrk="1" fontAlgn="base" hangingPunct="1">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eaLnBrk="1" fontAlgn="base" hangingPunct="1">
        <a:spcBef>
          <a:spcPct val="20000"/>
        </a:spcBef>
        <a:spcAft>
          <a:spcPct val="0"/>
        </a:spcAft>
        <a:buClr>
          <a:srgbClr val="8CADAE"/>
        </a:buClr>
        <a:buSzPct val="75000"/>
        <a:buFont typeface="Wingdings 2" pitchFamily="18" charset="2"/>
        <a:buChar char=""/>
        <a:defRPr sz="2000" kern="1200">
          <a:solidFill>
            <a:schemeClr val="tx1"/>
          </a:solidFill>
          <a:latin typeface="+mn-lt"/>
          <a:ea typeface="+mn-ea"/>
          <a:cs typeface="+mn-cs"/>
        </a:defRPr>
      </a:lvl3pPr>
      <a:lvl4pPr marL="1096963" indent="-228600" algn="l" rtl="0" eaLnBrk="1" fontAlgn="base" hangingPunct="1">
        <a:spcBef>
          <a:spcPct val="20000"/>
        </a:spcBef>
        <a:spcAft>
          <a:spcPct val="0"/>
        </a:spcAft>
        <a:buClr>
          <a:srgbClr val="8C7B70"/>
        </a:buClr>
        <a:buSzPct val="70000"/>
        <a:buFont typeface="Wingdings" pitchFamily="2" charset="2"/>
        <a:buChar char=""/>
        <a:defRPr sz="2000" kern="1200">
          <a:solidFill>
            <a:schemeClr val="tx2"/>
          </a:solidFill>
          <a:latin typeface="+mn-lt"/>
          <a:ea typeface="+mn-ea"/>
          <a:cs typeface="+mn-cs"/>
        </a:defRPr>
      </a:lvl4pPr>
      <a:lvl5pPr marL="1371600" indent="-228600" algn="l" rtl="0" eaLnBrk="1" fontAlgn="base" hangingPunct="1">
        <a:spcBef>
          <a:spcPct val="20000"/>
        </a:spcBef>
        <a:spcAft>
          <a:spcPct val="0"/>
        </a:spcAft>
        <a:buClr>
          <a:srgbClr val="8FB08C"/>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0"/>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17389404"/>
      </p:ext>
    </p:extLst>
  </p:cSld>
  <p:clrMap bg1="lt1" tx1="dk1" bg2="lt2" tx2="dk2" accent1="accent1" accent2="accent2" accent3="accent3" accent4="accent4" accent5="accent5" accent6="accent6" hlink="hlink" folHlink="folHlink"/>
  <p:sldLayoutIdLst>
    <p:sldLayoutId id="2147484035" r:id="rId1"/>
    <p:sldLayoutId id="2147484036" r:id="rId2"/>
    <p:sldLayoutId id="2147484037" r:id="rId3"/>
    <p:sldLayoutId id="2147484038" r:id="rId4"/>
    <p:sldLayoutId id="2147484039" r:id="rId5"/>
    <p:sldLayoutId id="2147484040" r:id="rId6"/>
    <p:sldLayoutId id="2147484041" r:id="rId7"/>
    <p:sldLayoutId id="2147484042" r:id="rId8"/>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1" fontAlgn="base" hangingPunct="1">
        <a:spcBef>
          <a:spcPct val="0"/>
        </a:spcBef>
        <a:spcAft>
          <a:spcPct val="0"/>
        </a:spcAft>
        <a:defRPr sz="4400">
          <a:solidFill>
            <a:schemeClr val="tx1"/>
          </a:solidFill>
          <a:latin typeface="Arial" charset="0"/>
          <a:ea typeface="ＭＳ Ｐゴシック" charset="-128"/>
          <a:cs typeface="ＭＳ Ｐゴシック" charset="-128"/>
        </a:defRPr>
      </a:lvl2pPr>
      <a:lvl3pPr algn="ctr" defTabSz="457200" rtl="0" eaLnBrk="1" fontAlgn="base" hangingPunct="1">
        <a:spcBef>
          <a:spcPct val="0"/>
        </a:spcBef>
        <a:spcAft>
          <a:spcPct val="0"/>
        </a:spcAft>
        <a:defRPr sz="4400">
          <a:solidFill>
            <a:schemeClr val="tx1"/>
          </a:solidFill>
          <a:latin typeface="Arial" charset="0"/>
          <a:ea typeface="ＭＳ Ｐゴシック" charset="-128"/>
          <a:cs typeface="ＭＳ Ｐゴシック" charset="-128"/>
        </a:defRPr>
      </a:lvl3pPr>
      <a:lvl4pPr algn="ctr" defTabSz="457200" rtl="0" eaLnBrk="1" fontAlgn="base" hangingPunct="1">
        <a:spcBef>
          <a:spcPct val="0"/>
        </a:spcBef>
        <a:spcAft>
          <a:spcPct val="0"/>
        </a:spcAft>
        <a:defRPr sz="4400">
          <a:solidFill>
            <a:schemeClr val="tx1"/>
          </a:solidFill>
          <a:latin typeface="Arial" charset="0"/>
          <a:ea typeface="ＭＳ Ｐゴシック" charset="-128"/>
          <a:cs typeface="ＭＳ Ｐゴシック" charset="-128"/>
        </a:defRPr>
      </a:lvl4pPr>
      <a:lvl5pPr algn="ctr" defTabSz="457200" rtl="0" eaLnBrk="1" fontAlgn="base" hangingPunct="1">
        <a:spcBef>
          <a:spcPct val="0"/>
        </a:spcBef>
        <a:spcAft>
          <a:spcPct val="0"/>
        </a:spcAft>
        <a:defRPr sz="4400">
          <a:solidFill>
            <a:schemeClr val="tx1"/>
          </a:solidFill>
          <a:latin typeface="Arial"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Arial"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Arial"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Arial"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Arial" charset="0"/>
          <a:ea typeface="ＭＳ Ｐゴシック" charset="-128"/>
          <a:cs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000"/>
            <a:lum/>
          </a:blip>
          <a:srcRect/>
          <a:stretch>
            <a:fillRect t="-48000" b="-48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241BD152-F23E-4E5A-9DFA-6055360646DC}" type="datetime1">
              <a:rPr lang="en-US" smtClean="0">
                <a:solidFill>
                  <a:prstClr val="black">
                    <a:tint val="75000"/>
                  </a:prstClr>
                </a:solidFill>
                <a:latin typeface="Calibri"/>
              </a:rPr>
              <a:pPr eaLnBrk="1" fontAlgn="auto" hangingPunct="1">
                <a:spcBef>
                  <a:spcPts val="0"/>
                </a:spcBef>
                <a:spcAft>
                  <a:spcPts val="0"/>
                </a:spcAft>
              </a:pPr>
              <a:t>5/20/2014</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r>
              <a:rPr lang="en-US" smtClean="0">
                <a:solidFill>
                  <a:prstClr val="black">
                    <a:tint val="75000"/>
                  </a:prstClr>
                </a:solidFill>
                <a:latin typeface="Calibri"/>
              </a:rPr>
              <a:t>www.FosteringSuccessMichigan.com</a:t>
            </a: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DA9FA414-E7FD-4CFE-9161-C8FE2DFDC48C}" type="slidenum">
              <a:rPr lang="en-US" smtClean="0">
                <a:solidFill>
                  <a:prstClr val="black">
                    <a:tint val="75000"/>
                  </a:prstClr>
                </a:solidFill>
                <a:latin typeface="Calibri"/>
              </a:rPr>
              <a:pPr eaLnBrk="1" fontAlgn="auto" hangingPunct="1">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6716244"/>
      </p:ext>
    </p:extLst>
  </p:cSld>
  <p:clrMap bg1="lt1" tx1="dk1" bg2="lt2" tx2="dk2" accent1="accent1" accent2="accent2" accent3="accent3" accent4="accent4" accent5="accent5" accent6="accent6" hlink="hlink" folHlink="folHlink"/>
  <p:sldLayoutIdLst>
    <p:sldLayoutId id="2147484044" r:id="rId1"/>
    <p:sldLayoutId id="2147484045" r:id="rId2"/>
    <p:sldLayoutId id="2147484046" r:id="rId3"/>
    <p:sldLayoutId id="2147484047" r:id="rId4"/>
    <p:sldLayoutId id="2147484048" r:id="rId5"/>
    <p:sldLayoutId id="2147484049" r:id="rId6"/>
    <p:sldLayoutId id="2147484050" r:id="rId7"/>
    <p:sldLayoutId id="2147484051" r:id="rId8"/>
    <p:sldLayoutId id="2147484052" r:id="rId9"/>
    <p:sldLayoutId id="2147484053" r:id="rId10"/>
    <p:sldLayoutId id="2147484054"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000"/>
            <a:lum/>
          </a:blip>
          <a:srcRect/>
          <a:stretch>
            <a:fillRect t="-48000" b="-48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241BD152-F23E-4E5A-9DFA-6055360646DC}" type="datetime1">
              <a:rPr lang="en-US" smtClean="0">
                <a:solidFill>
                  <a:prstClr val="black">
                    <a:tint val="75000"/>
                  </a:prstClr>
                </a:solidFill>
                <a:latin typeface="Calibri"/>
              </a:rPr>
              <a:pPr eaLnBrk="1" fontAlgn="auto" hangingPunct="1">
                <a:spcBef>
                  <a:spcPts val="0"/>
                </a:spcBef>
                <a:spcAft>
                  <a:spcPts val="0"/>
                </a:spcAft>
              </a:pPr>
              <a:t>5/20/2014</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r>
              <a:rPr lang="en-US" smtClean="0">
                <a:solidFill>
                  <a:prstClr val="black">
                    <a:tint val="75000"/>
                  </a:prstClr>
                </a:solidFill>
                <a:latin typeface="Calibri"/>
              </a:rPr>
              <a:t>www.FosteringSuccessMichigan.com</a:t>
            </a: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DA9FA414-E7FD-4CFE-9161-C8FE2DFDC48C}" type="slidenum">
              <a:rPr lang="en-US" smtClean="0">
                <a:solidFill>
                  <a:prstClr val="black">
                    <a:tint val="75000"/>
                  </a:prstClr>
                </a:solidFill>
                <a:latin typeface="Calibri"/>
              </a:rPr>
              <a:pPr eaLnBrk="1" fontAlgn="auto" hangingPunct="1">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015162886"/>
      </p:ext>
    </p:extLst>
  </p:cSld>
  <p:clrMap bg1="lt1" tx1="dk1" bg2="lt2" tx2="dk2" accent1="accent1" accent2="accent2" accent3="accent3" accent4="accent4" accent5="accent5" accent6="accent6" hlink="hlink" folHlink="folHlink"/>
  <p:sldLayoutIdLst>
    <p:sldLayoutId id="2147484056" r:id="rId1"/>
    <p:sldLayoutId id="2147484057" r:id="rId2"/>
    <p:sldLayoutId id="2147484058" r:id="rId3"/>
    <p:sldLayoutId id="2147484059" r:id="rId4"/>
    <p:sldLayoutId id="2147484060" r:id="rId5"/>
    <p:sldLayoutId id="2147484061" r:id="rId6"/>
    <p:sldLayoutId id="2147484062" r:id="rId7"/>
    <p:sldLayoutId id="2147484063" r:id="rId8"/>
    <p:sldLayoutId id="2147484064" r:id="rId9"/>
    <p:sldLayoutId id="2147484065" r:id="rId10"/>
    <p:sldLayoutId id="2147484066"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13.jpeg"/><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1.xml"/><Relationship Id="rId1" Type="http://schemas.openxmlformats.org/officeDocument/2006/relationships/slideLayout" Target="../slideLayouts/slideLayout8.xml"/><Relationship Id="rId4" Type="http://schemas.openxmlformats.org/officeDocument/2006/relationships/image" Target="../media/image18.jpeg"/></Relationships>
</file>

<file path=ppt/slides/_rels/slide23.xml.rels><?xml version="1.0" encoding="UTF-8" standalone="yes"?>
<Relationships xmlns="http://schemas.openxmlformats.org/package/2006/relationships"><Relationship Id="rId3" Type="http://schemas.openxmlformats.org/officeDocument/2006/relationships/hyperlink" Target="http://groups.google.com/group/fostering-success-michigan" TargetMode="External"/><Relationship Id="rId2" Type="http://schemas.openxmlformats.org/officeDocument/2006/relationships/hyperlink" Target="http://www.fosteringsuccessmichigan.com/" TargetMode="External"/><Relationship Id="rId1" Type="http://schemas.openxmlformats.org/officeDocument/2006/relationships/slideLayout" Target="../slideLayouts/slideLayout32.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4963" y="2126673"/>
            <a:ext cx="8001000" cy="1924050"/>
          </a:xfrm>
        </p:spPr>
        <p:txBody>
          <a:bodyPr>
            <a:noAutofit/>
          </a:bodyPr>
          <a:lstStyle/>
          <a:p>
            <a:r>
              <a:rPr lang="en-US" sz="2800" dirty="0"/>
              <a:t>Becoming A Polished Professional: Part II</a:t>
            </a:r>
            <a:br>
              <a:rPr lang="en-US" sz="2800" dirty="0"/>
            </a:br>
            <a:r>
              <a:rPr lang="en-US" sz="2800" b="1" dirty="0">
                <a:latin typeface="Franklin Gothic Medium" pitchFamily="34" charset="0"/>
              </a:rPr>
              <a:t>Networking &amp; Job Search Preparation</a:t>
            </a:r>
            <a:br>
              <a:rPr lang="en-US" sz="2800" b="1" dirty="0">
                <a:latin typeface="Franklin Gothic Medium" pitchFamily="34" charset="0"/>
              </a:rPr>
            </a:br>
            <a:r>
              <a:rPr lang="en-US" sz="2800" b="1" dirty="0">
                <a:latin typeface="Franklin Gothic Medium" pitchFamily="34" charset="0"/>
              </a:rPr>
              <a:t>with  Senior Career Coach </a:t>
            </a:r>
            <a:br>
              <a:rPr lang="en-US" sz="2800" b="1" dirty="0">
                <a:latin typeface="Franklin Gothic Medium" pitchFamily="34" charset="0"/>
              </a:rPr>
            </a:br>
            <a:r>
              <a:rPr lang="en-US" sz="2800" b="1" dirty="0">
                <a:latin typeface="Franklin Gothic Medium" pitchFamily="34" charset="0"/>
              </a:rPr>
              <a:t>Lorraine McKnight M.A., LPC-S </a:t>
            </a:r>
            <a:endParaRPr lang="en-US" sz="2800" b="1" dirty="0">
              <a:latin typeface="Franklin Gothic Medium" pitchFamily="34" charset="0"/>
            </a:endParaRPr>
          </a:p>
        </p:txBody>
      </p:sp>
      <p:sp>
        <p:nvSpPr>
          <p:cNvPr id="4" name="Subtitle 3"/>
          <p:cNvSpPr txBox="1">
            <a:spLocks noGrp="1"/>
          </p:cNvSpPr>
          <p:nvPr>
            <p:ph type="subTitle" idx="1"/>
          </p:nvPr>
        </p:nvSpPr>
        <p:spPr>
          <a:xfrm>
            <a:off x="381000" y="5181600"/>
            <a:ext cx="8382000" cy="904863"/>
          </a:xfrm>
          <a:prstGeom prst="rect">
            <a:avLst/>
          </a:prstGeom>
          <a:noFill/>
        </p:spPr>
        <p:txBody>
          <a:bodyPr wrap="square" rtlCol="0">
            <a:spAutoFit/>
          </a:bodyPr>
          <a:lstStyle/>
          <a:p>
            <a:r>
              <a:rPr lang="en-US" sz="2400" dirty="0">
                <a:latin typeface="Franklin Gothic Medium"/>
              </a:rPr>
              <a:t>Fostering Success </a:t>
            </a:r>
            <a:r>
              <a:rPr lang="en-US" sz="2400" dirty="0" smtClean="0">
                <a:latin typeface="Franklin Gothic Medium"/>
              </a:rPr>
              <a:t>Michigan Network </a:t>
            </a:r>
            <a:r>
              <a:rPr lang="en-US" sz="2400" dirty="0">
                <a:latin typeface="Franklin Gothic Medium"/>
              </a:rPr>
              <a:t>Webinar Series</a:t>
            </a:r>
          </a:p>
          <a:p>
            <a:r>
              <a:rPr lang="en-US" sz="2400" dirty="0">
                <a:latin typeface="Franklin Gothic Medium"/>
              </a:rPr>
              <a:t>May 20, 2014</a:t>
            </a:r>
            <a:endParaRPr lang="en-US" sz="2400" dirty="0">
              <a:latin typeface="Franklin Gothic Medium"/>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29426" y="228600"/>
            <a:ext cx="1271302" cy="1219200"/>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422398"/>
            <a:ext cx="2162025" cy="1025402"/>
          </a:xfrm>
          <a:prstGeom prst="rect">
            <a:avLst/>
          </a:prstGeom>
        </p:spPr>
      </p:pic>
      <p:sp>
        <p:nvSpPr>
          <p:cNvPr id="9" name="Footer Placeholder 8"/>
          <p:cNvSpPr>
            <a:spLocks noGrp="1"/>
          </p:cNvSpPr>
          <p:nvPr>
            <p:ph type="ftr" sz="quarter" idx="11"/>
          </p:nvPr>
        </p:nvSpPr>
        <p:spPr/>
        <p:txBody>
          <a:bodyPr/>
          <a:lstStyle/>
          <a:p>
            <a:r>
              <a:rPr lang="en-US" smtClean="0">
                <a:solidFill>
                  <a:prstClr val="black">
                    <a:tint val="75000"/>
                  </a:prstClr>
                </a:solidFill>
              </a:rPr>
              <a:t>www.FosteringSuccessMichigan.com</a:t>
            </a:r>
            <a:endParaRPr lang="en-US">
              <a:solidFill>
                <a:prstClr val="black">
                  <a:tint val="75000"/>
                </a:prstClr>
              </a:solidFill>
            </a:endParaRPr>
          </a:p>
        </p:txBody>
      </p:sp>
    </p:spTree>
    <p:extLst>
      <p:ext uri="{BB962C8B-B14F-4D97-AF65-F5344CB8AC3E}">
        <p14:creationId xmlns:p14="http://schemas.microsoft.com/office/powerpoint/2010/main" val="23742039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b="1" dirty="0" smtClean="0">
                <a:solidFill>
                  <a:schemeClr val="accent3">
                    <a:lumMod val="50000"/>
                  </a:schemeClr>
                </a:solidFill>
              </a:rPr>
              <a:t>Effective Communication, </a:t>
            </a:r>
            <a:r>
              <a:rPr lang="en-US" altLang="en-US" sz="3600" b="1" dirty="0" err="1" smtClean="0">
                <a:solidFill>
                  <a:schemeClr val="accent3">
                    <a:lumMod val="50000"/>
                  </a:schemeClr>
                </a:solidFill>
              </a:rPr>
              <a:t>con’t</a:t>
            </a:r>
            <a:r>
              <a:rPr lang="en-US" altLang="en-US" sz="3600" b="1" dirty="0" smtClean="0">
                <a:solidFill>
                  <a:schemeClr val="accent3">
                    <a:lumMod val="50000"/>
                  </a:schemeClr>
                </a:solidFill>
              </a:rPr>
              <a:t> </a:t>
            </a:r>
            <a:endParaRPr lang="en-US" sz="3600" b="1" dirty="0">
              <a:solidFill>
                <a:schemeClr val="accent3">
                  <a:lumMod val="50000"/>
                </a:schemeClr>
              </a:solidFill>
            </a:endParaRPr>
          </a:p>
        </p:txBody>
      </p:sp>
      <p:sp>
        <p:nvSpPr>
          <p:cNvPr id="3" name="Content Placeholder 2"/>
          <p:cNvSpPr>
            <a:spLocks noGrp="1"/>
          </p:cNvSpPr>
          <p:nvPr>
            <p:ph sz="half" idx="1"/>
          </p:nvPr>
        </p:nvSpPr>
        <p:spPr>
          <a:xfrm>
            <a:off x="304800" y="1447800"/>
            <a:ext cx="6019800" cy="5105400"/>
          </a:xfrm>
        </p:spPr>
        <p:txBody>
          <a:bodyPr/>
          <a:lstStyle/>
          <a:p>
            <a:r>
              <a:rPr lang="en-US" altLang="en-US" sz="2800" dirty="0"/>
              <a:t>Follow-up on each interview</a:t>
            </a:r>
          </a:p>
          <a:p>
            <a:pPr lvl="1"/>
            <a:r>
              <a:rPr lang="en-US" altLang="en-US" sz="2400" dirty="0" smtClean="0">
                <a:solidFill>
                  <a:schemeClr val="accent3">
                    <a:lumMod val="50000"/>
                  </a:schemeClr>
                </a:solidFill>
              </a:rPr>
              <a:t>Phone &amp; In person</a:t>
            </a:r>
          </a:p>
          <a:p>
            <a:pPr lvl="1"/>
            <a:r>
              <a:rPr lang="en-US" altLang="en-US" sz="2400" dirty="0" smtClean="0">
                <a:solidFill>
                  <a:schemeClr val="accent3">
                    <a:lumMod val="50000"/>
                  </a:schemeClr>
                </a:solidFill>
              </a:rPr>
              <a:t>Thank You letter</a:t>
            </a:r>
          </a:p>
          <a:p>
            <a:pPr lvl="1"/>
            <a:r>
              <a:rPr lang="en-US" altLang="en-US" sz="2400" dirty="0" smtClean="0">
                <a:solidFill>
                  <a:schemeClr val="accent3">
                    <a:lumMod val="50000"/>
                  </a:schemeClr>
                </a:solidFill>
              </a:rPr>
              <a:t>Position Status Check Letter</a:t>
            </a:r>
          </a:p>
          <a:p>
            <a:pPr lvl="1"/>
            <a:r>
              <a:rPr lang="en-US" altLang="en-US" sz="2400" dirty="0" smtClean="0">
                <a:solidFill>
                  <a:schemeClr val="accent3">
                    <a:lumMod val="50000"/>
                  </a:schemeClr>
                </a:solidFill>
              </a:rPr>
              <a:t>Acceptance Letter</a:t>
            </a:r>
          </a:p>
          <a:p>
            <a:pPr lvl="1"/>
            <a:r>
              <a:rPr lang="en-US" altLang="en-US" sz="2400" dirty="0" smtClean="0">
                <a:solidFill>
                  <a:schemeClr val="accent3">
                    <a:lumMod val="50000"/>
                  </a:schemeClr>
                </a:solidFill>
              </a:rPr>
              <a:t>Rejection Letter</a:t>
            </a:r>
          </a:p>
          <a:p>
            <a:pPr lvl="1"/>
            <a:endParaRPr lang="en-US" altLang="en-US" sz="1000" dirty="0" smtClean="0"/>
          </a:p>
          <a:p>
            <a:r>
              <a:rPr lang="en-US" altLang="en-US" sz="2800" dirty="0"/>
              <a:t>Review email </a:t>
            </a:r>
            <a:r>
              <a:rPr lang="en-US" altLang="en-US" sz="2800" dirty="0" smtClean="0"/>
              <a:t>addresses, </a:t>
            </a:r>
            <a:r>
              <a:rPr lang="en-US" altLang="en-US" sz="2800" dirty="0"/>
              <a:t>voicemail, updates on Twitter, Facebook, </a:t>
            </a:r>
            <a:r>
              <a:rPr lang="en-US" altLang="en-US" sz="2800" dirty="0" smtClean="0"/>
              <a:t>Pinterest, etc</a:t>
            </a:r>
            <a:r>
              <a:rPr lang="en-US" altLang="en-US" sz="2800" dirty="0"/>
              <a:t>. to all communicate a professional person that wants a job</a:t>
            </a:r>
          </a:p>
          <a:p>
            <a:endParaRPr lang="en-US" dirty="0"/>
          </a:p>
        </p:txBody>
      </p:sp>
      <p:pic>
        <p:nvPicPr>
          <p:cNvPr id="58370" name="Picture 2" descr="C:\Users\lmcknig1\AppData\Local\Microsoft\Windows\Temporary Internet Files\Content.IE5\PUO43L89\MP900385579[1].jpg"/>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6298407" y="2005489"/>
            <a:ext cx="2540793" cy="3557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4647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down)">
                                      <p:cBhvr>
                                        <p:cTn id="19" dur="500"/>
                                        <p:tgtEl>
                                          <p:spTgt spid="3">
                                            <p:txEl>
                                              <p:pRg st="4" end="4"/>
                                            </p:txEl>
                                          </p:spTgt>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down)">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wipe(down)">
                                      <p:cBhvr>
                                        <p:cTn id="2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p:cNvSpPr>
            <a:spLocks noGrp="1" noChangeArrowheads="1"/>
          </p:cNvSpPr>
          <p:nvPr>
            <p:ph type="title"/>
          </p:nvPr>
        </p:nvSpPr>
        <p:spPr/>
        <p:txBody>
          <a:bodyPr/>
          <a:lstStyle/>
          <a:p>
            <a:pPr eaLnBrk="1" hangingPunct="1"/>
            <a:r>
              <a:rPr lang="en-US" altLang="en-US" b="1" dirty="0" smtClean="0">
                <a:solidFill>
                  <a:srgbClr val="7B9899"/>
                </a:solidFill>
              </a:rPr>
              <a:t>When surfing the Internet</a:t>
            </a:r>
          </a:p>
        </p:txBody>
      </p:sp>
      <p:sp>
        <p:nvSpPr>
          <p:cNvPr id="11267" name="Rectangle 3"/>
          <p:cNvSpPr>
            <a:spLocks noGrp="1" noChangeArrowheads="1"/>
          </p:cNvSpPr>
          <p:nvPr>
            <p:ph sz="half" idx="1"/>
          </p:nvPr>
        </p:nvSpPr>
        <p:spPr>
          <a:xfrm>
            <a:off x="3124200" y="1524000"/>
            <a:ext cx="5715000" cy="4681728"/>
          </a:xfrm>
        </p:spPr>
        <p:txBody>
          <a:bodyPr>
            <a:normAutofit lnSpcReduction="10000"/>
          </a:bodyPr>
          <a:lstStyle/>
          <a:p>
            <a:pPr marL="0" indent="0" eaLnBrk="1" fontAlgn="auto" hangingPunct="1">
              <a:spcAft>
                <a:spcPts val="0"/>
              </a:spcAft>
              <a:buFont typeface="Wingdings 2" pitchFamily="18" charset="2"/>
              <a:buNone/>
              <a:defRPr/>
            </a:pPr>
            <a:r>
              <a:rPr lang="en-US" b="1" dirty="0" smtClean="0">
                <a:solidFill>
                  <a:schemeClr val="tx2">
                    <a:lumMod val="50000"/>
                  </a:schemeClr>
                </a:solidFill>
              </a:rPr>
              <a:t>A Few Tips:</a:t>
            </a:r>
          </a:p>
          <a:p>
            <a:pPr marL="548640" lvl="1" indent="-274320" eaLnBrk="1" fontAlgn="auto" hangingPunct="1">
              <a:spcAft>
                <a:spcPts val="0"/>
              </a:spcAft>
              <a:buFont typeface="Wingdings"/>
              <a:buChar char=""/>
              <a:defRPr/>
            </a:pPr>
            <a:r>
              <a:rPr lang="en-US" sz="2400" dirty="0" smtClean="0">
                <a:solidFill>
                  <a:schemeClr val="accent3">
                    <a:lumMod val="50000"/>
                  </a:schemeClr>
                </a:solidFill>
              </a:rPr>
              <a:t>Check to make sure services are free</a:t>
            </a:r>
          </a:p>
          <a:p>
            <a:pPr marL="548640" lvl="1" indent="-274320" eaLnBrk="1" fontAlgn="auto" hangingPunct="1">
              <a:spcAft>
                <a:spcPts val="0"/>
              </a:spcAft>
              <a:buFont typeface="Wingdings"/>
              <a:buChar char=""/>
              <a:defRPr/>
            </a:pPr>
            <a:r>
              <a:rPr lang="en-US" sz="2400" dirty="0" smtClean="0">
                <a:solidFill>
                  <a:schemeClr val="accent3">
                    <a:lumMod val="50000"/>
                  </a:schemeClr>
                </a:solidFill>
              </a:rPr>
              <a:t>Remember to use appropriate computer etiquette</a:t>
            </a:r>
          </a:p>
          <a:p>
            <a:pPr marL="548640" lvl="1" indent="-274320" eaLnBrk="1" fontAlgn="auto" hangingPunct="1">
              <a:spcAft>
                <a:spcPts val="0"/>
              </a:spcAft>
              <a:buFont typeface="Wingdings"/>
              <a:buChar char=""/>
              <a:defRPr/>
            </a:pPr>
            <a:r>
              <a:rPr lang="en-US" sz="2400" dirty="0" smtClean="0">
                <a:solidFill>
                  <a:schemeClr val="accent3">
                    <a:lumMod val="50000"/>
                  </a:schemeClr>
                </a:solidFill>
              </a:rPr>
              <a:t>If you are giving out personal info, check it out first.  Find out what they’ll be doing with your information.</a:t>
            </a:r>
          </a:p>
          <a:p>
            <a:pPr marL="548640" lvl="1" indent="-274320" eaLnBrk="1" fontAlgn="auto" hangingPunct="1">
              <a:spcAft>
                <a:spcPts val="0"/>
              </a:spcAft>
              <a:buFont typeface="Wingdings"/>
              <a:buChar char=""/>
              <a:defRPr/>
            </a:pPr>
            <a:r>
              <a:rPr lang="en-US" sz="2400" dirty="0" smtClean="0">
                <a:solidFill>
                  <a:schemeClr val="accent3">
                    <a:lumMod val="50000"/>
                  </a:schemeClr>
                </a:solidFill>
              </a:rPr>
              <a:t>Never give your home address and phone number on resumes created online.  List your name and professional email address only.</a:t>
            </a:r>
          </a:p>
          <a:p>
            <a:pPr marL="274320" indent="-274320" eaLnBrk="1" fontAlgn="auto" hangingPunct="1">
              <a:spcAft>
                <a:spcPts val="0"/>
              </a:spcAft>
              <a:buFont typeface="Wingdings" pitchFamily="2" charset="2"/>
              <a:buNone/>
              <a:defRPr/>
            </a:pPr>
            <a:endParaRPr lang="en-US" sz="2400" dirty="0" smtClean="0"/>
          </a:p>
        </p:txBody>
      </p:sp>
      <p:pic>
        <p:nvPicPr>
          <p:cNvPr id="22532" name="Picture 4" descr="C:\Users\lmcknig1\AppData\Local\Microsoft\Windows\Temporary Internet Files\Content.IE5\80EWGAJT\MP900390550[1].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rot="20794609">
            <a:off x="276046" y="2270262"/>
            <a:ext cx="3090793" cy="245749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AutoShape 2"/>
          <p:cNvSpPr>
            <a:spLocks noGrp="1" noChangeArrowheads="1"/>
          </p:cNvSpPr>
          <p:nvPr>
            <p:ph type="title"/>
          </p:nvPr>
        </p:nvSpPr>
        <p:spPr/>
        <p:txBody>
          <a:bodyPr/>
          <a:lstStyle/>
          <a:p>
            <a:pPr eaLnBrk="1" hangingPunct="1"/>
            <a:r>
              <a:rPr lang="en-US" altLang="en-US" sz="3600" b="1" dirty="0">
                <a:solidFill>
                  <a:schemeClr val="accent3">
                    <a:lumMod val="50000"/>
                  </a:schemeClr>
                </a:solidFill>
              </a:rPr>
              <a:t>Preparing</a:t>
            </a:r>
            <a:r>
              <a:rPr lang="en-US" altLang="en-US" dirty="0" smtClean="0">
                <a:solidFill>
                  <a:srgbClr val="7B9899"/>
                </a:solidFill>
              </a:rPr>
              <a:t> </a:t>
            </a:r>
            <a:r>
              <a:rPr lang="en-US" altLang="en-US" sz="3600" b="1" dirty="0">
                <a:solidFill>
                  <a:schemeClr val="accent3">
                    <a:lumMod val="50000"/>
                  </a:schemeClr>
                </a:solidFill>
              </a:rPr>
              <a:t>for the Interview</a:t>
            </a:r>
          </a:p>
        </p:txBody>
      </p:sp>
      <p:sp>
        <p:nvSpPr>
          <p:cNvPr id="12291" name="Rectangle 3"/>
          <p:cNvSpPr>
            <a:spLocks noGrp="1" noChangeArrowheads="1"/>
          </p:cNvSpPr>
          <p:nvPr>
            <p:ph sz="quarter" idx="1"/>
          </p:nvPr>
        </p:nvSpPr>
        <p:spPr>
          <a:xfrm>
            <a:off x="457200" y="1600200"/>
            <a:ext cx="7924800" cy="4648200"/>
          </a:xfrm>
        </p:spPr>
        <p:txBody>
          <a:bodyPr>
            <a:normAutofit fontScale="92500" lnSpcReduction="20000"/>
          </a:bodyPr>
          <a:lstStyle/>
          <a:p>
            <a:pPr marL="0" indent="0" eaLnBrk="1" fontAlgn="auto" hangingPunct="1">
              <a:spcAft>
                <a:spcPts val="0"/>
              </a:spcAft>
              <a:buFont typeface="Wingdings 2" pitchFamily="18" charset="2"/>
              <a:buNone/>
              <a:defRPr/>
            </a:pPr>
            <a:r>
              <a:rPr lang="en-US" b="1" dirty="0" smtClean="0">
                <a:solidFill>
                  <a:schemeClr val="tx2">
                    <a:lumMod val="50000"/>
                  </a:schemeClr>
                </a:solidFill>
              </a:rPr>
              <a:t>The Final Test!</a:t>
            </a:r>
          </a:p>
          <a:p>
            <a:pPr marL="548640" lvl="1" indent="-274320" eaLnBrk="1" fontAlgn="auto" hangingPunct="1">
              <a:lnSpc>
                <a:spcPct val="110000"/>
              </a:lnSpc>
              <a:spcAft>
                <a:spcPts val="0"/>
              </a:spcAft>
              <a:buFont typeface="Wingdings"/>
              <a:buChar char=""/>
              <a:defRPr/>
            </a:pPr>
            <a:r>
              <a:rPr lang="en-US" sz="2400" dirty="0" smtClean="0"/>
              <a:t>Attend an Interview Skills Workshop; Michigan Works, Community College or University, Center for Independent Living, etc.</a:t>
            </a:r>
          </a:p>
          <a:p>
            <a:pPr marL="548640" lvl="1" indent="-274320" eaLnBrk="1" fontAlgn="auto" hangingPunct="1">
              <a:lnSpc>
                <a:spcPct val="150000"/>
              </a:lnSpc>
              <a:spcAft>
                <a:spcPts val="0"/>
              </a:spcAft>
              <a:buFont typeface="Wingdings"/>
              <a:buChar char=""/>
              <a:defRPr/>
            </a:pPr>
            <a:r>
              <a:rPr lang="en-US" sz="2400" dirty="0" smtClean="0"/>
              <a:t>Role play an interview with a friend or relative</a:t>
            </a:r>
          </a:p>
          <a:p>
            <a:pPr marL="548640" lvl="1" indent="-274320" eaLnBrk="1" fontAlgn="auto" hangingPunct="1">
              <a:lnSpc>
                <a:spcPct val="110000"/>
              </a:lnSpc>
              <a:spcAft>
                <a:spcPts val="0"/>
              </a:spcAft>
              <a:buFont typeface="Wingdings"/>
              <a:buChar char=""/>
              <a:defRPr/>
            </a:pPr>
            <a:r>
              <a:rPr lang="en-US" sz="2400" dirty="0" smtClean="0"/>
              <a:t>Develop a series of questions to ask employers  during your interview (Google, Ask.com)</a:t>
            </a:r>
          </a:p>
          <a:p>
            <a:pPr marL="548640" lvl="1" indent="-274320" eaLnBrk="1" fontAlgn="auto" hangingPunct="1">
              <a:lnSpc>
                <a:spcPct val="110000"/>
              </a:lnSpc>
              <a:spcAft>
                <a:spcPts val="0"/>
              </a:spcAft>
              <a:buFont typeface="Wingdings"/>
              <a:buChar char=""/>
              <a:defRPr/>
            </a:pPr>
            <a:r>
              <a:rPr lang="en-US" sz="2400" dirty="0" smtClean="0"/>
              <a:t>Prepare answers to tough questions, for example,</a:t>
            </a:r>
          </a:p>
          <a:p>
            <a:pPr marL="823277" lvl="2" indent="-274320" fontAlgn="auto">
              <a:lnSpc>
                <a:spcPct val="110000"/>
              </a:lnSpc>
              <a:spcAft>
                <a:spcPts val="0"/>
              </a:spcAft>
              <a:buFont typeface="Wingdings"/>
              <a:buChar char=""/>
              <a:defRPr/>
            </a:pPr>
            <a:r>
              <a:rPr lang="en-US" dirty="0" smtClean="0"/>
              <a:t>Why have you moved so many times</a:t>
            </a:r>
          </a:p>
          <a:p>
            <a:pPr marL="823277" lvl="2" indent="-274320" fontAlgn="auto">
              <a:lnSpc>
                <a:spcPct val="110000"/>
              </a:lnSpc>
              <a:spcAft>
                <a:spcPts val="0"/>
              </a:spcAft>
              <a:buFont typeface="Wingdings"/>
              <a:buChar char=""/>
              <a:defRPr/>
            </a:pPr>
            <a:r>
              <a:rPr lang="en-US" dirty="0" smtClean="0"/>
              <a:t>Tell me about yourself</a:t>
            </a:r>
          </a:p>
          <a:p>
            <a:pPr marL="823277" lvl="2" indent="-274320" fontAlgn="auto">
              <a:lnSpc>
                <a:spcPct val="110000"/>
              </a:lnSpc>
              <a:spcAft>
                <a:spcPts val="0"/>
              </a:spcAft>
              <a:buFont typeface="Wingdings"/>
              <a:buChar char=""/>
              <a:defRPr/>
            </a:pPr>
            <a:r>
              <a:rPr lang="en-US" dirty="0" smtClean="0"/>
              <a:t>How are you prepared to work for us</a:t>
            </a:r>
            <a:endParaRPr lang="en-US" sz="2400" dirty="0" smtClean="0"/>
          </a:p>
          <a:p>
            <a:pPr marL="548640" lvl="1" indent="-274320" eaLnBrk="1" fontAlgn="auto" hangingPunct="1">
              <a:lnSpc>
                <a:spcPct val="150000"/>
              </a:lnSpc>
              <a:spcAft>
                <a:spcPts val="0"/>
              </a:spcAft>
              <a:buFont typeface="Wingdings"/>
              <a:buChar char=""/>
              <a:defRPr/>
            </a:pPr>
            <a:r>
              <a:rPr lang="en-US" sz="2400" dirty="0" smtClean="0"/>
              <a:t>Know the “do’s and don’ts” of interviewing</a:t>
            </a:r>
          </a:p>
          <a:p>
            <a:pPr marL="274320" indent="-274320" eaLnBrk="1" fontAlgn="auto" hangingPunct="1">
              <a:spcAft>
                <a:spcPts val="0"/>
              </a:spcAft>
              <a:buFont typeface="Wingdings 2"/>
              <a:buChar char=""/>
              <a:defRPr/>
            </a:pPr>
            <a:endParaRPr lang="en-US" dirty="0" smtClean="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2291">
                                            <p:txEl>
                                              <p:pRg st="1" end="1"/>
                                            </p:txEl>
                                          </p:spTgt>
                                        </p:tgtEl>
                                        <p:attrNameLst>
                                          <p:attrName>style.visibility</p:attrName>
                                        </p:attrNameLst>
                                      </p:cBhvr>
                                      <p:to>
                                        <p:strVal val="visible"/>
                                      </p:to>
                                    </p:set>
                                    <p:animEffect transition="in" filter="randombar(horizontal)">
                                      <p:cBhvr>
                                        <p:cTn id="7" dur="500"/>
                                        <p:tgtEl>
                                          <p:spTgt spid="12291">
                                            <p:txEl>
                                              <p:pRg st="1" end="1"/>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12291">
                                            <p:txEl>
                                              <p:pRg st="2" end="2"/>
                                            </p:txEl>
                                          </p:spTgt>
                                        </p:tgtEl>
                                        <p:attrNameLst>
                                          <p:attrName>style.visibility</p:attrName>
                                        </p:attrNameLst>
                                      </p:cBhvr>
                                      <p:to>
                                        <p:strVal val="visible"/>
                                      </p:to>
                                    </p:set>
                                    <p:animEffect transition="in" filter="randombar(horizontal)">
                                      <p:cBhvr>
                                        <p:cTn id="10" dur="500"/>
                                        <p:tgtEl>
                                          <p:spTgt spid="12291">
                                            <p:txEl>
                                              <p:pRg st="2" end="2"/>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12291">
                                            <p:txEl>
                                              <p:pRg st="3" end="3"/>
                                            </p:txEl>
                                          </p:spTgt>
                                        </p:tgtEl>
                                        <p:attrNameLst>
                                          <p:attrName>style.visibility</p:attrName>
                                        </p:attrNameLst>
                                      </p:cBhvr>
                                      <p:to>
                                        <p:strVal val="visible"/>
                                      </p:to>
                                    </p:set>
                                    <p:animEffect transition="in" filter="randombar(horizontal)">
                                      <p:cBhvr>
                                        <p:cTn id="13" dur="500"/>
                                        <p:tgtEl>
                                          <p:spTgt spid="12291">
                                            <p:txEl>
                                              <p:pRg st="3" end="3"/>
                                            </p:txEl>
                                          </p:spTgt>
                                        </p:tgtEl>
                                      </p:cBhvr>
                                    </p:animEffect>
                                  </p:childTnLst>
                                </p:cTn>
                              </p:par>
                              <p:par>
                                <p:cTn id="14" presetID="14" presetClass="entr" presetSubtype="10" fill="hold" nodeType="withEffect">
                                  <p:stCondLst>
                                    <p:cond delay="0"/>
                                  </p:stCondLst>
                                  <p:childTnLst>
                                    <p:set>
                                      <p:cBhvr>
                                        <p:cTn id="15" dur="1" fill="hold">
                                          <p:stCondLst>
                                            <p:cond delay="0"/>
                                          </p:stCondLst>
                                        </p:cTn>
                                        <p:tgtEl>
                                          <p:spTgt spid="12291">
                                            <p:txEl>
                                              <p:pRg st="4" end="4"/>
                                            </p:txEl>
                                          </p:spTgt>
                                        </p:tgtEl>
                                        <p:attrNameLst>
                                          <p:attrName>style.visibility</p:attrName>
                                        </p:attrNameLst>
                                      </p:cBhvr>
                                      <p:to>
                                        <p:strVal val="visible"/>
                                      </p:to>
                                    </p:set>
                                    <p:animEffect transition="in" filter="randombar(horizontal)">
                                      <p:cBhvr>
                                        <p:cTn id="16" dur="500"/>
                                        <p:tgtEl>
                                          <p:spTgt spid="12291">
                                            <p:txEl>
                                              <p:pRg st="4" end="4"/>
                                            </p:txEl>
                                          </p:spTgt>
                                        </p:tgtEl>
                                      </p:cBhvr>
                                    </p:animEffect>
                                  </p:childTnLst>
                                </p:cTn>
                              </p:par>
                              <p:par>
                                <p:cTn id="17" presetID="14" presetClass="entr" presetSubtype="10" fill="hold" nodeType="withEffect">
                                  <p:stCondLst>
                                    <p:cond delay="0"/>
                                  </p:stCondLst>
                                  <p:childTnLst>
                                    <p:set>
                                      <p:cBhvr>
                                        <p:cTn id="18" dur="1" fill="hold">
                                          <p:stCondLst>
                                            <p:cond delay="0"/>
                                          </p:stCondLst>
                                        </p:cTn>
                                        <p:tgtEl>
                                          <p:spTgt spid="12291">
                                            <p:txEl>
                                              <p:pRg st="5" end="5"/>
                                            </p:txEl>
                                          </p:spTgt>
                                        </p:tgtEl>
                                        <p:attrNameLst>
                                          <p:attrName>style.visibility</p:attrName>
                                        </p:attrNameLst>
                                      </p:cBhvr>
                                      <p:to>
                                        <p:strVal val="visible"/>
                                      </p:to>
                                    </p:set>
                                    <p:animEffect transition="in" filter="randombar(horizontal)">
                                      <p:cBhvr>
                                        <p:cTn id="19" dur="500"/>
                                        <p:tgtEl>
                                          <p:spTgt spid="12291">
                                            <p:txEl>
                                              <p:pRg st="5" end="5"/>
                                            </p:txEl>
                                          </p:spTgt>
                                        </p:tgtEl>
                                      </p:cBhvr>
                                    </p:animEffect>
                                  </p:childTnLst>
                                </p:cTn>
                              </p:par>
                              <p:par>
                                <p:cTn id="20" presetID="14" presetClass="entr" presetSubtype="10" fill="hold" nodeType="withEffect">
                                  <p:stCondLst>
                                    <p:cond delay="0"/>
                                  </p:stCondLst>
                                  <p:childTnLst>
                                    <p:set>
                                      <p:cBhvr>
                                        <p:cTn id="21" dur="1" fill="hold">
                                          <p:stCondLst>
                                            <p:cond delay="0"/>
                                          </p:stCondLst>
                                        </p:cTn>
                                        <p:tgtEl>
                                          <p:spTgt spid="12291">
                                            <p:txEl>
                                              <p:pRg st="6" end="6"/>
                                            </p:txEl>
                                          </p:spTgt>
                                        </p:tgtEl>
                                        <p:attrNameLst>
                                          <p:attrName>style.visibility</p:attrName>
                                        </p:attrNameLst>
                                      </p:cBhvr>
                                      <p:to>
                                        <p:strVal val="visible"/>
                                      </p:to>
                                    </p:set>
                                    <p:animEffect transition="in" filter="randombar(horizontal)">
                                      <p:cBhvr>
                                        <p:cTn id="22" dur="500"/>
                                        <p:tgtEl>
                                          <p:spTgt spid="12291">
                                            <p:txEl>
                                              <p:pRg st="6" end="6"/>
                                            </p:txEl>
                                          </p:spTgt>
                                        </p:tgtEl>
                                      </p:cBhvr>
                                    </p:animEffect>
                                  </p:childTnLst>
                                </p:cTn>
                              </p:par>
                              <p:par>
                                <p:cTn id="23" presetID="14" presetClass="entr" presetSubtype="10" fill="hold" nodeType="withEffect">
                                  <p:stCondLst>
                                    <p:cond delay="0"/>
                                  </p:stCondLst>
                                  <p:childTnLst>
                                    <p:set>
                                      <p:cBhvr>
                                        <p:cTn id="24" dur="1" fill="hold">
                                          <p:stCondLst>
                                            <p:cond delay="0"/>
                                          </p:stCondLst>
                                        </p:cTn>
                                        <p:tgtEl>
                                          <p:spTgt spid="12291">
                                            <p:txEl>
                                              <p:pRg st="7" end="7"/>
                                            </p:txEl>
                                          </p:spTgt>
                                        </p:tgtEl>
                                        <p:attrNameLst>
                                          <p:attrName>style.visibility</p:attrName>
                                        </p:attrNameLst>
                                      </p:cBhvr>
                                      <p:to>
                                        <p:strVal val="visible"/>
                                      </p:to>
                                    </p:set>
                                    <p:animEffect transition="in" filter="randombar(horizontal)">
                                      <p:cBhvr>
                                        <p:cTn id="25" dur="500"/>
                                        <p:tgtEl>
                                          <p:spTgt spid="12291">
                                            <p:txEl>
                                              <p:pRg st="7" end="7"/>
                                            </p:txEl>
                                          </p:spTgt>
                                        </p:tgtEl>
                                      </p:cBhvr>
                                    </p:animEffect>
                                  </p:childTnLst>
                                </p:cTn>
                              </p:par>
                              <p:par>
                                <p:cTn id="26" presetID="14" presetClass="entr" presetSubtype="10" fill="hold" nodeType="withEffect">
                                  <p:stCondLst>
                                    <p:cond delay="0"/>
                                  </p:stCondLst>
                                  <p:childTnLst>
                                    <p:set>
                                      <p:cBhvr>
                                        <p:cTn id="27" dur="1" fill="hold">
                                          <p:stCondLst>
                                            <p:cond delay="0"/>
                                          </p:stCondLst>
                                        </p:cTn>
                                        <p:tgtEl>
                                          <p:spTgt spid="12291">
                                            <p:txEl>
                                              <p:pRg st="8" end="8"/>
                                            </p:txEl>
                                          </p:spTgt>
                                        </p:tgtEl>
                                        <p:attrNameLst>
                                          <p:attrName>style.visibility</p:attrName>
                                        </p:attrNameLst>
                                      </p:cBhvr>
                                      <p:to>
                                        <p:strVal val="visible"/>
                                      </p:to>
                                    </p:set>
                                    <p:animEffect transition="in" filter="randombar(horizontal)">
                                      <p:cBhvr>
                                        <p:cTn id="28" dur="500"/>
                                        <p:tgtEl>
                                          <p:spTgt spid="12291">
                                            <p:txEl>
                                              <p:pRg st="8" end="8"/>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7" presetClass="emph" presetSubtype="0" fill="remove" grpId="0" nodeType="clickEffect">
                                  <p:stCondLst>
                                    <p:cond delay="0"/>
                                  </p:stCondLst>
                                  <p:childTnLst>
                                    <p:animClr clrSpc="rgb" dir="cw">
                                      <p:cBhvr override="childStyle">
                                        <p:cTn id="32" dur="250" autoRev="1" fill="remove"/>
                                        <p:tgtEl>
                                          <p:spTgt spid="12291">
                                            <p:txEl>
                                              <p:pRg st="0" end="0"/>
                                            </p:txEl>
                                          </p:spTgt>
                                        </p:tgtEl>
                                        <p:attrNameLst>
                                          <p:attrName>style.color</p:attrName>
                                        </p:attrNameLst>
                                      </p:cBhvr>
                                      <p:to>
                                        <a:schemeClr val="bg1"/>
                                      </p:to>
                                    </p:animClr>
                                    <p:animClr clrSpc="rgb" dir="cw">
                                      <p:cBhvr>
                                        <p:cTn id="33" dur="250" autoRev="1" fill="remove"/>
                                        <p:tgtEl>
                                          <p:spTgt spid="12291">
                                            <p:txEl>
                                              <p:pRg st="0" end="0"/>
                                            </p:txEl>
                                          </p:spTgt>
                                        </p:tgtEl>
                                        <p:attrNameLst>
                                          <p:attrName>fillcolor</p:attrName>
                                        </p:attrNameLst>
                                      </p:cBhvr>
                                      <p:to>
                                        <a:schemeClr val="bg1"/>
                                      </p:to>
                                    </p:animClr>
                                    <p:set>
                                      <p:cBhvr>
                                        <p:cTn id="34" dur="250" autoRev="1" fill="remove"/>
                                        <p:tgtEl>
                                          <p:spTgt spid="12291">
                                            <p:txEl>
                                              <p:pRg st="0" end="0"/>
                                            </p:txEl>
                                          </p:spTgt>
                                        </p:tgtEl>
                                        <p:attrNameLst>
                                          <p:attrName>fill.type</p:attrName>
                                        </p:attrNameLst>
                                      </p:cBhvr>
                                      <p:to>
                                        <p:strVal val="solid"/>
                                      </p:to>
                                    </p:set>
                                    <p:set>
                                      <p:cBhvr>
                                        <p:cTn id="35" dur="250" autoRev="1" fill="remove"/>
                                        <p:tgtEl>
                                          <p:spTgt spid="12291">
                                            <p:txEl>
                                              <p:pRg st="0" end="0"/>
                                            </p:txEl>
                                          </p:spTgt>
                                        </p:tgtEl>
                                        <p:attrNameLst>
                                          <p:attrName>fill.on</p:attrName>
                                        </p:attrNameLst>
                                      </p:cBhvr>
                                      <p:to>
                                        <p:strVal val="true"/>
                                      </p:to>
                                    </p:set>
                                  </p:childTnLst>
                                </p:cTn>
                              </p:par>
                              <p:par>
                                <p:cTn id="36" presetID="27" presetClass="emph" presetSubtype="0" fill="remove" grpId="0" nodeType="withEffect">
                                  <p:stCondLst>
                                    <p:cond delay="0"/>
                                  </p:stCondLst>
                                  <p:childTnLst>
                                    <p:animClr clrSpc="rgb" dir="cw">
                                      <p:cBhvr override="childStyle">
                                        <p:cTn id="37" dur="250" autoRev="1" fill="remove"/>
                                        <p:tgtEl>
                                          <p:spTgt spid="12291">
                                            <p:txEl>
                                              <p:pRg st="1" end="1"/>
                                            </p:txEl>
                                          </p:spTgt>
                                        </p:tgtEl>
                                        <p:attrNameLst>
                                          <p:attrName>style.color</p:attrName>
                                        </p:attrNameLst>
                                      </p:cBhvr>
                                      <p:to>
                                        <a:schemeClr val="bg1"/>
                                      </p:to>
                                    </p:animClr>
                                    <p:animClr clrSpc="rgb" dir="cw">
                                      <p:cBhvr>
                                        <p:cTn id="38" dur="250" autoRev="1" fill="remove"/>
                                        <p:tgtEl>
                                          <p:spTgt spid="12291">
                                            <p:txEl>
                                              <p:pRg st="1" end="1"/>
                                            </p:txEl>
                                          </p:spTgt>
                                        </p:tgtEl>
                                        <p:attrNameLst>
                                          <p:attrName>fillcolor</p:attrName>
                                        </p:attrNameLst>
                                      </p:cBhvr>
                                      <p:to>
                                        <a:schemeClr val="bg1"/>
                                      </p:to>
                                    </p:animClr>
                                    <p:set>
                                      <p:cBhvr>
                                        <p:cTn id="39" dur="250" autoRev="1" fill="remove"/>
                                        <p:tgtEl>
                                          <p:spTgt spid="12291">
                                            <p:txEl>
                                              <p:pRg st="1" end="1"/>
                                            </p:txEl>
                                          </p:spTgt>
                                        </p:tgtEl>
                                        <p:attrNameLst>
                                          <p:attrName>fill.type</p:attrName>
                                        </p:attrNameLst>
                                      </p:cBhvr>
                                      <p:to>
                                        <p:strVal val="solid"/>
                                      </p:to>
                                    </p:set>
                                    <p:set>
                                      <p:cBhvr>
                                        <p:cTn id="40" dur="250" autoRev="1" fill="remove"/>
                                        <p:tgtEl>
                                          <p:spTgt spid="12291">
                                            <p:txEl>
                                              <p:pRg st="1" end="1"/>
                                            </p:txEl>
                                          </p:spTgt>
                                        </p:tgtEl>
                                        <p:attrNameLst>
                                          <p:attrName>fill.on</p:attrName>
                                        </p:attrNameLst>
                                      </p:cBhvr>
                                      <p:to>
                                        <p:strVal val="true"/>
                                      </p:to>
                                    </p:set>
                                  </p:childTnLst>
                                </p:cTn>
                              </p:par>
                              <p:par>
                                <p:cTn id="41" presetID="27" presetClass="emph" presetSubtype="0" fill="remove" grpId="0" nodeType="withEffect">
                                  <p:stCondLst>
                                    <p:cond delay="0"/>
                                  </p:stCondLst>
                                  <p:childTnLst>
                                    <p:animClr clrSpc="rgb" dir="cw">
                                      <p:cBhvr override="childStyle">
                                        <p:cTn id="42" dur="250" autoRev="1" fill="remove"/>
                                        <p:tgtEl>
                                          <p:spTgt spid="12291">
                                            <p:txEl>
                                              <p:pRg st="2" end="2"/>
                                            </p:txEl>
                                          </p:spTgt>
                                        </p:tgtEl>
                                        <p:attrNameLst>
                                          <p:attrName>style.color</p:attrName>
                                        </p:attrNameLst>
                                      </p:cBhvr>
                                      <p:to>
                                        <a:schemeClr val="bg1"/>
                                      </p:to>
                                    </p:animClr>
                                    <p:animClr clrSpc="rgb" dir="cw">
                                      <p:cBhvr>
                                        <p:cTn id="43" dur="250" autoRev="1" fill="remove"/>
                                        <p:tgtEl>
                                          <p:spTgt spid="12291">
                                            <p:txEl>
                                              <p:pRg st="2" end="2"/>
                                            </p:txEl>
                                          </p:spTgt>
                                        </p:tgtEl>
                                        <p:attrNameLst>
                                          <p:attrName>fillcolor</p:attrName>
                                        </p:attrNameLst>
                                      </p:cBhvr>
                                      <p:to>
                                        <a:schemeClr val="bg1"/>
                                      </p:to>
                                    </p:animClr>
                                    <p:set>
                                      <p:cBhvr>
                                        <p:cTn id="44" dur="250" autoRev="1" fill="remove"/>
                                        <p:tgtEl>
                                          <p:spTgt spid="12291">
                                            <p:txEl>
                                              <p:pRg st="2" end="2"/>
                                            </p:txEl>
                                          </p:spTgt>
                                        </p:tgtEl>
                                        <p:attrNameLst>
                                          <p:attrName>fill.type</p:attrName>
                                        </p:attrNameLst>
                                      </p:cBhvr>
                                      <p:to>
                                        <p:strVal val="solid"/>
                                      </p:to>
                                    </p:set>
                                    <p:set>
                                      <p:cBhvr>
                                        <p:cTn id="45" dur="250" autoRev="1" fill="remove"/>
                                        <p:tgtEl>
                                          <p:spTgt spid="12291">
                                            <p:txEl>
                                              <p:pRg st="2" end="2"/>
                                            </p:txEl>
                                          </p:spTgt>
                                        </p:tgtEl>
                                        <p:attrNameLst>
                                          <p:attrName>fill.on</p:attrName>
                                        </p:attrNameLst>
                                      </p:cBhvr>
                                      <p:to>
                                        <p:strVal val="true"/>
                                      </p:to>
                                    </p:set>
                                  </p:childTnLst>
                                </p:cTn>
                              </p:par>
                              <p:par>
                                <p:cTn id="46" presetID="27" presetClass="emph" presetSubtype="0" fill="remove" grpId="0" nodeType="withEffect">
                                  <p:stCondLst>
                                    <p:cond delay="0"/>
                                  </p:stCondLst>
                                  <p:childTnLst>
                                    <p:animClr clrSpc="rgb" dir="cw">
                                      <p:cBhvr override="childStyle">
                                        <p:cTn id="47" dur="250" autoRev="1" fill="remove"/>
                                        <p:tgtEl>
                                          <p:spTgt spid="12291">
                                            <p:txEl>
                                              <p:pRg st="3" end="3"/>
                                            </p:txEl>
                                          </p:spTgt>
                                        </p:tgtEl>
                                        <p:attrNameLst>
                                          <p:attrName>style.color</p:attrName>
                                        </p:attrNameLst>
                                      </p:cBhvr>
                                      <p:to>
                                        <a:schemeClr val="bg1"/>
                                      </p:to>
                                    </p:animClr>
                                    <p:animClr clrSpc="rgb" dir="cw">
                                      <p:cBhvr>
                                        <p:cTn id="48" dur="250" autoRev="1" fill="remove"/>
                                        <p:tgtEl>
                                          <p:spTgt spid="12291">
                                            <p:txEl>
                                              <p:pRg st="3" end="3"/>
                                            </p:txEl>
                                          </p:spTgt>
                                        </p:tgtEl>
                                        <p:attrNameLst>
                                          <p:attrName>fillcolor</p:attrName>
                                        </p:attrNameLst>
                                      </p:cBhvr>
                                      <p:to>
                                        <a:schemeClr val="bg1"/>
                                      </p:to>
                                    </p:animClr>
                                    <p:set>
                                      <p:cBhvr>
                                        <p:cTn id="49" dur="250" autoRev="1" fill="remove"/>
                                        <p:tgtEl>
                                          <p:spTgt spid="12291">
                                            <p:txEl>
                                              <p:pRg st="3" end="3"/>
                                            </p:txEl>
                                          </p:spTgt>
                                        </p:tgtEl>
                                        <p:attrNameLst>
                                          <p:attrName>fill.type</p:attrName>
                                        </p:attrNameLst>
                                      </p:cBhvr>
                                      <p:to>
                                        <p:strVal val="solid"/>
                                      </p:to>
                                    </p:set>
                                    <p:set>
                                      <p:cBhvr>
                                        <p:cTn id="50" dur="250" autoRev="1" fill="remove"/>
                                        <p:tgtEl>
                                          <p:spTgt spid="12291">
                                            <p:txEl>
                                              <p:pRg st="3" end="3"/>
                                            </p:txEl>
                                          </p:spTgt>
                                        </p:tgtEl>
                                        <p:attrNameLst>
                                          <p:attrName>fill.on</p:attrName>
                                        </p:attrNameLst>
                                      </p:cBhvr>
                                      <p:to>
                                        <p:strVal val="true"/>
                                      </p:to>
                                    </p:set>
                                  </p:childTnLst>
                                </p:cTn>
                              </p:par>
                              <p:par>
                                <p:cTn id="51" presetID="27" presetClass="emph" presetSubtype="0" fill="remove" grpId="0" nodeType="withEffect">
                                  <p:stCondLst>
                                    <p:cond delay="0"/>
                                  </p:stCondLst>
                                  <p:childTnLst>
                                    <p:animClr clrSpc="rgb" dir="cw">
                                      <p:cBhvr override="childStyle">
                                        <p:cTn id="52" dur="250" autoRev="1" fill="remove"/>
                                        <p:tgtEl>
                                          <p:spTgt spid="12291">
                                            <p:txEl>
                                              <p:pRg st="4" end="4"/>
                                            </p:txEl>
                                          </p:spTgt>
                                        </p:tgtEl>
                                        <p:attrNameLst>
                                          <p:attrName>style.color</p:attrName>
                                        </p:attrNameLst>
                                      </p:cBhvr>
                                      <p:to>
                                        <a:schemeClr val="bg1"/>
                                      </p:to>
                                    </p:animClr>
                                    <p:animClr clrSpc="rgb" dir="cw">
                                      <p:cBhvr>
                                        <p:cTn id="53" dur="250" autoRev="1" fill="remove"/>
                                        <p:tgtEl>
                                          <p:spTgt spid="12291">
                                            <p:txEl>
                                              <p:pRg st="4" end="4"/>
                                            </p:txEl>
                                          </p:spTgt>
                                        </p:tgtEl>
                                        <p:attrNameLst>
                                          <p:attrName>fillcolor</p:attrName>
                                        </p:attrNameLst>
                                      </p:cBhvr>
                                      <p:to>
                                        <a:schemeClr val="bg1"/>
                                      </p:to>
                                    </p:animClr>
                                    <p:set>
                                      <p:cBhvr>
                                        <p:cTn id="54" dur="250" autoRev="1" fill="remove"/>
                                        <p:tgtEl>
                                          <p:spTgt spid="12291">
                                            <p:txEl>
                                              <p:pRg st="4" end="4"/>
                                            </p:txEl>
                                          </p:spTgt>
                                        </p:tgtEl>
                                        <p:attrNameLst>
                                          <p:attrName>fill.type</p:attrName>
                                        </p:attrNameLst>
                                      </p:cBhvr>
                                      <p:to>
                                        <p:strVal val="solid"/>
                                      </p:to>
                                    </p:set>
                                    <p:set>
                                      <p:cBhvr>
                                        <p:cTn id="55" dur="250" autoRev="1" fill="remove"/>
                                        <p:tgtEl>
                                          <p:spTgt spid="12291">
                                            <p:txEl>
                                              <p:pRg st="4" end="4"/>
                                            </p:txEl>
                                          </p:spTgt>
                                        </p:tgtEl>
                                        <p:attrNameLst>
                                          <p:attrName>fill.on</p:attrName>
                                        </p:attrNameLst>
                                      </p:cBhvr>
                                      <p:to>
                                        <p:strVal val="true"/>
                                      </p:to>
                                    </p:set>
                                  </p:childTnLst>
                                </p:cTn>
                              </p:par>
                              <p:par>
                                <p:cTn id="56" presetID="27" presetClass="emph" presetSubtype="0" fill="remove" grpId="0" nodeType="withEffect">
                                  <p:stCondLst>
                                    <p:cond delay="0"/>
                                  </p:stCondLst>
                                  <p:childTnLst>
                                    <p:animClr clrSpc="rgb" dir="cw">
                                      <p:cBhvr override="childStyle">
                                        <p:cTn id="57" dur="250" autoRev="1" fill="remove"/>
                                        <p:tgtEl>
                                          <p:spTgt spid="12291">
                                            <p:txEl>
                                              <p:pRg st="5" end="5"/>
                                            </p:txEl>
                                          </p:spTgt>
                                        </p:tgtEl>
                                        <p:attrNameLst>
                                          <p:attrName>style.color</p:attrName>
                                        </p:attrNameLst>
                                      </p:cBhvr>
                                      <p:to>
                                        <a:schemeClr val="bg1"/>
                                      </p:to>
                                    </p:animClr>
                                    <p:animClr clrSpc="rgb" dir="cw">
                                      <p:cBhvr>
                                        <p:cTn id="58" dur="250" autoRev="1" fill="remove"/>
                                        <p:tgtEl>
                                          <p:spTgt spid="12291">
                                            <p:txEl>
                                              <p:pRg st="5" end="5"/>
                                            </p:txEl>
                                          </p:spTgt>
                                        </p:tgtEl>
                                        <p:attrNameLst>
                                          <p:attrName>fillcolor</p:attrName>
                                        </p:attrNameLst>
                                      </p:cBhvr>
                                      <p:to>
                                        <a:schemeClr val="bg1"/>
                                      </p:to>
                                    </p:animClr>
                                    <p:set>
                                      <p:cBhvr>
                                        <p:cTn id="59" dur="250" autoRev="1" fill="remove"/>
                                        <p:tgtEl>
                                          <p:spTgt spid="12291">
                                            <p:txEl>
                                              <p:pRg st="5" end="5"/>
                                            </p:txEl>
                                          </p:spTgt>
                                        </p:tgtEl>
                                        <p:attrNameLst>
                                          <p:attrName>fill.type</p:attrName>
                                        </p:attrNameLst>
                                      </p:cBhvr>
                                      <p:to>
                                        <p:strVal val="solid"/>
                                      </p:to>
                                    </p:set>
                                    <p:set>
                                      <p:cBhvr>
                                        <p:cTn id="60" dur="250" autoRev="1" fill="remove"/>
                                        <p:tgtEl>
                                          <p:spTgt spid="12291">
                                            <p:txEl>
                                              <p:pRg st="5" end="5"/>
                                            </p:txEl>
                                          </p:spTgt>
                                        </p:tgtEl>
                                        <p:attrNameLst>
                                          <p:attrName>fill.on</p:attrName>
                                        </p:attrNameLst>
                                      </p:cBhvr>
                                      <p:to>
                                        <p:strVal val="true"/>
                                      </p:to>
                                    </p:set>
                                  </p:childTnLst>
                                </p:cTn>
                              </p:par>
                              <p:par>
                                <p:cTn id="61" presetID="27" presetClass="emph" presetSubtype="0" fill="remove" grpId="0" nodeType="withEffect">
                                  <p:stCondLst>
                                    <p:cond delay="0"/>
                                  </p:stCondLst>
                                  <p:childTnLst>
                                    <p:animClr clrSpc="rgb" dir="cw">
                                      <p:cBhvr override="childStyle">
                                        <p:cTn id="62" dur="250" autoRev="1" fill="remove"/>
                                        <p:tgtEl>
                                          <p:spTgt spid="12291">
                                            <p:txEl>
                                              <p:pRg st="6" end="6"/>
                                            </p:txEl>
                                          </p:spTgt>
                                        </p:tgtEl>
                                        <p:attrNameLst>
                                          <p:attrName>style.color</p:attrName>
                                        </p:attrNameLst>
                                      </p:cBhvr>
                                      <p:to>
                                        <a:schemeClr val="bg1"/>
                                      </p:to>
                                    </p:animClr>
                                    <p:animClr clrSpc="rgb" dir="cw">
                                      <p:cBhvr>
                                        <p:cTn id="63" dur="250" autoRev="1" fill="remove"/>
                                        <p:tgtEl>
                                          <p:spTgt spid="12291">
                                            <p:txEl>
                                              <p:pRg st="6" end="6"/>
                                            </p:txEl>
                                          </p:spTgt>
                                        </p:tgtEl>
                                        <p:attrNameLst>
                                          <p:attrName>fillcolor</p:attrName>
                                        </p:attrNameLst>
                                      </p:cBhvr>
                                      <p:to>
                                        <a:schemeClr val="bg1"/>
                                      </p:to>
                                    </p:animClr>
                                    <p:set>
                                      <p:cBhvr>
                                        <p:cTn id="64" dur="250" autoRev="1" fill="remove"/>
                                        <p:tgtEl>
                                          <p:spTgt spid="12291">
                                            <p:txEl>
                                              <p:pRg st="6" end="6"/>
                                            </p:txEl>
                                          </p:spTgt>
                                        </p:tgtEl>
                                        <p:attrNameLst>
                                          <p:attrName>fill.type</p:attrName>
                                        </p:attrNameLst>
                                      </p:cBhvr>
                                      <p:to>
                                        <p:strVal val="solid"/>
                                      </p:to>
                                    </p:set>
                                    <p:set>
                                      <p:cBhvr>
                                        <p:cTn id="65" dur="250" autoRev="1" fill="remove"/>
                                        <p:tgtEl>
                                          <p:spTgt spid="12291">
                                            <p:txEl>
                                              <p:pRg st="6" end="6"/>
                                            </p:txEl>
                                          </p:spTgt>
                                        </p:tgtEl>
                                        <p:attrNameLst>
                                          <p:attrName>fill.on</p:attrName>
                                        </p:attrNameLst>
                                      </p:cBhvr>
                                      <p:to>
                                        <p:strVal val="true"/>
                                      </p:to>
                                    </p:set>
                                  </p:childTnLst>
                                </p:cTn>
                              </p:par>
                              <p:par>
                                <p:cTn id="66" presetID="27" presetClass="emph" presetSubtype="0" fill="remove" grpId="0" nodeType="withEffect">
                                  <p:stCondLst>
                                    <p:cond delay="0"/>
                                  </p:stCondLst>
                                  <p:childTnLst>
                                    <p:animClr clrSpc="rgb" dir="cw">
                                      <p:cBhvr override="childStyle">
                                        <p:cTn id="67" dur="250" autoRev="1" fill="remove"/>
                                        <p:tgtEl>
                                          <p:spTgt spid="12291">
                                            <p:txEl>
                                              <p:pRg st="7" end="7"/>
                                            </p:txEl>
                                          </p:spTgt>
                                        </p:tgtEl>
                                        <p:attrNameLst>
                                          <p:attrName>style.color</p:attrName>
                                        </p:attrNameLst>
                                      </p:cBhvr>
                                      <p:to>
                                        <a:schemeClr val="bg1"/>
                                      </p:to>
                                    </p:animClr>
                                    <p:animClr clrSpc="rgb" dir="cw">
                                      <p:cBhvr>
                                        <p:cTn id="68" dur="250" autoRev="1" fill="remove"/>
                                        <p:tgtEl>
                                          <p:spTgt spid="12291">
                                            <p:txEl>
                                              <p:pRg st="7" end="7"/>
                                            </p:txEl>
                                          </p:spTgt>
                                        </p:tgtEl>
                                        <p:attrNameLst>
                                          <p:attrName>fillcolor</p:attrName>
                                        </p:attrNameLst>
                                      </p:cBhvr>
                                      <p:to>
                                        <a:schemeClr val="bg1"/>
                                      </p:to>
                                    </p:animClr>
                                    <p:set>
                                      <p:cBhvr>
                                        <p:cTn id="69" dur="250" autoRev="1" fill="remove"/>
                                        <p:tgtEl>
                                          <p:spTgt spid="12291">
                                            <p:txEl>
                                              <p:pRg st="7" end="7"/>
                                            </p:txEl>
                                          </p:spTgt>
                                        </p:tgtEl>
                                        <p:attrNameLst>
                                          <p:attrName>fill.type</p:attrName>
                                        </p:attrNameLst>
                                      </p:cBhvr>
                                      <p:to>
                                        <p:strVal val="solid"/>
                                      </p:to>
                                    </p:set>
                                    <p:set>
                                      <p:cBhvr>
                                        <p:cTn id="70" dur="250" autoRev="1" fill="remove"/>
                                        <p:tgtEl>
                                          <p:spTgt spid="12291">
                                            <p:txEl>
                                              <p:pRg st="7" end="7"/>
                                            </p:txEl>
                                          </p:spTgt>
                                        </p:tgtEl>
                                        <p:attrNameLst>
                                          <p:attrName>fill.on</p:attrName>
                                        </p:attrNameLst>
                                      </p:cBhvr>
                                      <p:to>
                                        <p:strVal val="true"/>
                                      </p:to>
                                    </p:set>
                                  </p:childTnLst>
                                </p:cTn>
                              </p:par>
                              <p:par>
                                <p:cTn id="71" presetID="27" presetClass="emph" presetSubtype="0" fill="remove" grpId="0" nodeType="withEffect">
                                  <p:stCondLst>
                                    <p:cond delay="0"/>
                                  </p:stCondLst>
                                  <p:childTnLst>
                                    <p:animClr clrSpc="rgb" dir="cw">
                                      <p:cBhvr override="childStyle">
                                        <p:cTn id="72" dur="250" autoRev="1" fill="remove"/>
                                        <p:tgtEl>
                                          <p:spTgt spid="12291">
                                            <p:txEl>
                                              <p:pRg st="8" end="8"/>
                                            </p:txEl>
                                          </p:spTgt>
                                        </p:tgtEl>
                                        <p:attrNameLst>
                                          <p:attrName>style.color</p:attrName>
                                        </p:attrNameLst>
                                      </p:cBhvr>
                                      <p:to>
                                        <a:schemeClr val="bg1"/>
                                      </p:to>
                                    </p:animClr>
                                    <p:animClr clrSpc="rgb" dir="cw">
                                      <p:cBhvr>
                                        <p:cTn id="73" dur="250" autoRev="1" fill="remove"/>
                                        <p:tgtEl>
                                          <p:spTgt spid="12291">
                                            <p:txEl>
                                              <p:pRg st="8" end="8"/>
                                            </p:txEl>
                                          </p:spTgt>
                                        </p:tgtEl>
                                        <p:attrNameLst>
                                          <p:attrName>fillcolor</p:attrName>
                                        </p:attrNameLst>
                                      </p:cBhvr>
                                      <p:to>
                                        <a:schemeClr val="bg1"/>
                                      </p:to>
                                    </p:animClr>
                                    <p:set>
                                      <p:cBhvr>
                                        <p:cTn id="74" dur="250" autoRev="1" fill="remove"/>
                                        <p:tgtEl>
                                          <p:spTgt spid="12291">
                                            <p:txEl>
                                              <p:pRg st="8" end="8"/>
                                            </p:txEl>
                                          </p:spTgt>
                                        </p:tgtEl>
                                        <p:attrNameLst>
                                          <p:attrName>fill.type</p:attrName>
                                        </p:attrNameLst>
                                      </p:cBhvr>
                                      <p:to>
                                        <p:strVal val="solid"/>
                                      </p:to>
                                    </p:set>
                                    <p:set>
                                      <p:cBhvr>
                                        <p:cTn id="75" dur="250" autoRev="1" fill="remove"/>
                                        <p:tgtEl>
                                          <p:spTgt spid="12291">
                                            <p:txEl>
                                              <p:pRg st="8" end="8"/>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b="1" dirty="0">
                <a:solidFill>
                  <a:schemeClr val="accent3">
                    <a:lumMod val="50000"/>
                  </a:schemeClr>
                </a:solidFill>
              </a:rPr>
              <a:t>Dress</a:t>
            </a:r>
            <a:r>
              <a:rPr lang="en-US" altLang="en-US" b="1" dirty="0">
                <a:latin typeface="Cooper Black" pitchFamily="18" charset="0"/>
              </a:rPr>
              <a:t> </a:t>
            </a:r>
            <a:r>
              <a:rPr lang="en-US" altLang="en-US" sz="3600" b="1" dirty="0">
                <a:solidFill>
                  <a:schemeClr val="accent3">
                    <a:lumMod val="50000"/>
                  </a:schemeClr>
                </a:solidFill>
              </a:rPr>
              <a:t>For Success</a:t>
            </a:r>
            <a:endParaRPr lang="en-US" sz="3600" b="1" dirty="0">
              <a:solidFill>
                <a:schemeClr val="accent3">
                  <a:lumMod val="50000"/>
                </a:schemeClr>
              </a:solidFill>
            </a:endParaRPr>
          </a:p>
        </p:txBody>
      </p:sp>
      <p:sp>
        <p:nvSpPr>
          <p:cNvPr id="3" name="Content Placeholder 2"/>
          <p:cNvSpPr>
            <a:spLocks noGrp="1"/>
          </p:cNvSpPr>
          <p:nvPr>
            <p:ph sz="half" idx="1"/>
          </p:nvPr>
        </p:nvSpPr>
        <p:spPr>
          <a:xfrm>
            <a:off x="301752" y="1371600"/>
            <a:ext cx="5108447" cy="5029200"/>
          </a:xfrm>
        </p:spPr>
        <p:txBody>
          <a:bodyPr/>
          <a:lstStyle/>
          <a:p>
            <a:pPr marL="609600" indent="-609600" fontAlgn="auto">
              <a:lnSpc>
                <a:spcPct val="90000"/>
              </a:lnSpc>
              <a:spcAft>
                <a:spcPts val="0"/>
              </a:spcAft>
              <a:buFontTx/>
              <a:buAutoNum type="arabicPeriod"/>
              <a:defRPr/>
            </a:pPr>
            <a:r>
              <a:rPr lang="en-US" sz="2400" dirty="0">
                <a:solidFill>
                  <a:schemeClr val="tx1">
                    <a:lumMod val="85000"/>
                    <a:lumOff val="15000"/>
                  </a:schemeClr>
                </a:solidFill>
              </a:rPr>
              <a:t>Garments should be neat, clean, and  </a:t>
            </a:r>
            <a:r>
              <a:rPr lang="en-US" sz="2400" dirty="0" smtClean="0">
                <a:solidFill>
                  <a:schemeClr val="tx1">
                    <a:lumMod val="85000"/>
                    <a:lumOff val="15000"/>
                  </a:schemeClr>
                </a:solidFill>
              </a:rPr>
              <a:t>wrinkle-free</a:t>
            </a:r>
            <a:endParaRPr lang="en-US" sz="2400" dirty="0">
              <a:solidFill>
                <a:schemeClr val="tx1">
                  <a:lumMod val="85000"/>
                  <a:lumOff val="15000"/>
                </a:schemeClr>
              </a:solidFill>
            </a:endParaRPr>
          </a:p>
          <a:p>
            <a:pPr marL="609600" indent="-609600" fontAlgn="auto">
              <a:lnSpc>
                <a:spcPct val="90000"/>
              </a:lnSpc>
              <a:spcAft>
                <a:spcPts val="0"/>
              </a:spcAft>
              <a:buFontTx/>
              <a:buAutoNum type="arabicPeriod"/>
              <a:defRPr/>
            </a:pPr>
            <a:r>
              <a:rPr lang="en-US" sz="2400" dirty="0">
                <a:solidFill>
                  <a:schemeClr val="tx1">
                    <a:lumMod val="85000"/>
                    <a:lumOff val="15000"/>
                  </a:schemeClr>
                </a:solidFill>
              </a:rPr>
              <a:t>Check for any offensive smells (breath, heavy cologne, cigarette)</a:t>
            </a:r>
          </a:p>
          <a:p>
            <a:pPr marL="609600" indent="-609600" fontAlgn="auto">
              <a:lnSpc>
                <a:spcPct val="90000"/>
              </a:lnSpc>
              <a:spcAft>
                <a:spcPts val="0"/>
              </a:spcAft>
              <a:buFontTx/>
              <a:buAutoNum type="arabicPeriod"/>
              <a:defRPr/>
            </a:pPr>
            <a:r>
              <a:rPr lang="en-US" sz="2400" dirty="0">
                <a:solidFill>
                  <a:schemeClr val="tx1">
                    <a:lumMod val="85000"/>
                    <a:lumOff val="15000"/>
                  </a:schemeClr>
                </a:solidFill>
              </a:rPr>
              <a:t>Neat short hair, or long hair pulled back from face (check  for industry standard)</a:t>
            </a:r>
          </a:p>
          <a:p>
            <a:pPr marL="609600" indent="-609600" fontAlgn="auto">
              <a:lnSpc>
                <a:spcPct val="90000"/>
              </a:lnSpc>
              <a:spcAft>
                <a:spcPts val="0"/>
              </a:spcAft>
              <a:buFontTx/>
              <a:buAutoNum type="arabicPeriod"/>
              <a:defRPr/>
            </a:pPr>
            <a:r>
              <a:rPr lang="en-US" sz="2400" dirty="0">
                <a:solidFill>
                  <a:schemeClr val="tx1">
                    <a:lumMod val="85000"/>
                    <a:lumOff val="15000"/>
                  </a:schemeClr>
                </a:solidFill>
              </a:rPr>
              <a:t>Briefcase/Notebook/Portfolio </a:t>
            </a:r>
            <a:r>
              <a:rPr lang="en-US" sz="2400" dirty="0" smtClean="0">
                <a:solidFill>
                  <a:schemeClr val="tx1">
                    <a:lumMod val="85000"/>
                    <a:lumOff val="15000"/>
                  </a:schemeClr>
                </a:solidFill>
              </a:rPr>
              <a:t>instead of </a:t>
            </a:r>
            <a:r>
              <a:rPr lang="en-US" sz="2400" dirty="0">
                <a:solidFill>
                  <a:schemeClr val="tx1">
                    <a:lumMod val="85000"/>
                    <a:lumOff val="15000"/>
                  </a:schemeClr>
                </a:solidFill>
              </a:rPr>
              <a:t>purse or a backpack</a:t>
            </a:r>
          </a:p>
          <a:p>
            <a:pPr marL="609600" indent="-609600" fontAlgn="auto">
              <a:lnSpc>
                <a:spcPct val="90000"/>
              </a:lnSpc>
              <a:spcAft>
                <a:spcPts val="0"/>
              </a:spcAft>
              <a:buFontTx/>
              <a:buAutoNum type="arabicPeriod"/>
              <a:defRPr/>
            </a:pPr>
            <a:r>
              <a:rPr lang="en-US" sz="2400" dirty="0">
                <a:solidFill>
                  <a:schemeClr val="tx1">
                    <a:lumMod val="85000"/>
                    <a:lumOff val="15000"/>
                  </a:schemeClr>
                </a:solidFill>
              </a:rPr>
              <a:t>Minimal amount of make-up/jewelry (rule of 5 for women), piercings and </a:t>
            </a:r>
            <a:r>
              <a:rPr lang="en-US" sz="2400" dirty="0" smtClean="0">
                <a:solidFill>
                  <a:schemeClr val="tx1">
                    <a:lumMod val="85000"/>
                    <a:lumOff val="15000"/>
                  </a:schemeClr>
                </a:solidFill>
              </a:rPr>
              <a:t>tattoos </a:t>
            </a:r>
            <a:endParaRPr lang="en-US" sz="2400" dirty="0">
              <a:solidFill>
                <a:schemeClr val="tx1">
                  <a:lumMod val="85000"/>
                  <a:lumOff val="15000"/>
                </a:schemeClr>
              </a:solidFill>
            </a:endParaRPr>
          </a:p>
          <a:p>
            <a:endParaRPr lang="en-US" dirty="0"/>
          </a:p>
        </p:txBody>
      </p:sp>
      <p:pic>
        <p:nvPicPr>
          <p:cNvPr id="2051" name="Picture 3" descr="C:\Users\lmcknig1\AppData\Local\Microsoft\Windows\Temporary Internet Files\Content.IE5\LBSU8FPH\MP900422753[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065079">
            <a:off x="5500254" y="1821689"/>
            <a:ext cx="1977622" cy="1316355"/>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lmcknig1\AppData\Local\Microsoft\Windows\Temporary Internet Files\Content.IE5\80EWGAJT\MP900182819[1].jpg"/>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rot="707123">
            <a:off x="5570731" y="3846702"/>
            <a:ext cx="2789834" cy="185988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lmcknig1\AppData\Local\Microsoft\Windows\Temporary Internet Files\Content.IE5\EUJ643ZJ\MP900400939[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96200" y="1371600"/>
            <a:ext cx="1354836"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86163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solidFill>
                  <a:schemeClr val="accent3">
                    <a:lumMod val="50000"/>
                  </a:schemeClr>
                </a:solidFill>
              </a:rPr>
              <a:t>Research the Employer</a:t>
            </a:r>
          </a:p>
        </p:txBody>
      </p:sp>
      <p:sp>
        <p:nvSpPr>
          <p:cNvPr id="6" name="Content Placeholder 5"/>
          <p:cNvSpPr>
            <a:spLocks noGrp="1"/>
          </p:cNvSpPr>
          <p:nvPr>
            <p:ph sz="quarter" idx="1"/>
          </p:nvPr>
        </p:nvSpPr>
        <p:spPr>
          <a:xfrm>
            <a:off x="304800" y="1600200"/>
            <a:ext cx="8503920" cy="4572000"/>
          </a:xfrm>
        </p:spPr>
        <p:txBody>
          <a:bodyPr/>
          <a:lstStyle/>
          <a:p>
            <a:r>
              <a:rPr lang="en-US" altLang="en-US" sz="2800" dirty="0" smtClean="0"/>
              <a:t>What to Research Before an Interview:</a:t>
            </a:r>
          </a:p>
          <a:p>
            <a:pPr lvl="1"/>
            <a:r>
              <a:rPr lang="en-US" altLang="en-US" sz="2400" dirty="0" smtClean="0">
                <a:solidFill>
                  <a:schemeClr val="accent3">
                    <a:lumMod val="50000"/>
                  </a:schemeClr>
                </a:solidFill>
              </a:rPr>
              <a:t>Interviewer(s) names</a:t>
            </a:r>
          </a:p>
          <a:p>
            <a:pPr lvl="1"/>
            <a:r>
              <a:rPr lang="en-US" altLang="en-US" sz="2400" dirty="0" smtClean="0">
                <a:solidFill>
                  <a:schemeClr val="accent3">
                    <a:lumMod val="50000"/>
                  </a:schemeClr>
                </a:solidFill>
              </a:rPr>
              <a:t>Organization, website and job description</a:t>
            </a:r>
          </a:p>
          <a:p>
            <a:pPr lvl="1"/>
            <a:r>
              <a:rPr lang="en-US" altLang="en-US" sz="2400" dirty="0" smtClean="0">
                <a:solidFill>
                  <a:schemeClr val="accent3">
                    <a:lumMod val="50000"/>
                  </a:schemeClr>
                </a:solidFill>
              </a:rPr>
              <a:t>Products and Services </a:t>
            </a:r>
          </a:p>
          <a:p>
            <a:pPr lvl="1"/>
            <a:r>
              <a:rPr lang="en-US" altLang="en-US" sz="2400" dirty="0" smtClean="0">
                <a:solidFill>
                  <a:schemeClr val="accent3">
                    <a:lumMod val="50000"/>
                  </a:schemeClr>
                </a:solidFill>
              </a:rPr>
              <a:t>Address, phone </a:t>
            </a:r>
          </a:p>
          <a:p>
            <a:pPr lvl="1"/>
            <a:r>
              <a:rPr lang="en-US" altLang="en-US" sz="2400" dirty="0" smtClean="0">
                <a:solidFill>
                  <a:schemeClr val="accent3">
                    <a:lumMod val="50000"/>
                  </a:schemeClr>
                </a:solidFill>
              </a:rPr>
              <a:t>Competition and Culture</a:t>
            </a:r>
          </a:p>
          <a:p>
            <a:pPr lvl="1"/>
            <a:r>
              <a:rPr lang="en-US" altLang="en-US" sz="2400" dirty="0" smtClean="0">
                <a:solidFill>
                  <a:schemeClr val="accent3">
                    <a:lumMod val="50000"/>
                  </a:schemeClr>
                </a:solidFill>
              </a:rPr>
              <a:t>Current Employees</a:t>
            </a:r>
          </a:p>
          <a:p>
            <a:pPr lvl="1"/>
            <a:r>
              <a:rPr lang="en-US" altLang="en-US" sz="2400" dirty="0" smtClean="0">
                <a:solidFill>
                  <a:schemeClr val="accent3">
                    <a:lumMod val="50000"/>
                  </a:schemeClr>
                </a:solidFill>
              </a:rPr>
              <a:t>Growth Pattern/Earnings</a:t>
            </a:r>
          </a:p>
          <a:p>
            <a:pPr lvl="1"/>
            <a:r>
              <a:rPr lang="en-US" altLang="en-US" sz="2400" dirty="0" smtClean="0">
                <a:solidFill>
                  <a:schemeClr val="accent3">
                    <a:lumMod val="50000"/>
                  </a:schemeClr>
                </a:solidFill>
              </a:rPr>
              <a:t>Annual report, and online research resources such as Hoover’s and LinkedIn.com</a:t>
            </a:r>
          </a:p>
          <a:p>
            <a:endParaRPr lang="en-US" dirty="0"/>
          </a:p>
        </p:txBody>
      </p:sp>
    </p:spTree>
    <p:extLst>
      <p:ext uri="{BB962C8B-B14F-4D97-AF65-F5344CB8AC3E}">
        <p14:creationId xmlns:p14="http://schemas.microsoft.com/office/powerpoint/2010/main" val="42410749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solidFill>
                  <a:schemeClr val="accent3">
                    <a:lumMod val="50000"/>
                  </a:schemeClr>
                </a:solidFill>
              </a:rPr>
              <a:t>Phone</a:t>
            </a:r>
            <a:r>
              <a:rPr lang="en-US" b="1" dirty="0" smtClean="0"/>
              <a:t> </a:t>
            </a:r>
            <a:r>
              <a:rPr lang="en-US" sz="3600" b="1" dirty="0">
                <a:solidFill>
                  <a:schemeClr val="accent3">
                    <a:lumMod val="50000"/>
                  </a:schemeClr>
                </a:solidFill>
              </a:rPr>
              <a:t>Interviews</a:t>
            </a:r>
          </a:p>
        </p:txBody>
      </p:sp>
      <p:pic>
        <p:nvPicPr>
          <p:cNvPr id="1026"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376132" y="1974858"/>
            <a:ext cx="3889585" cy="34750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ontent Placeholder 3"/>
          <p:cNvSpPr>
            <a:spLocks noGrp="1"/>
          </p:cNvSpPr>
          <p:nvPr>
            <p:ph sz="half" idx="2"/>
          </p:nvPr>
        </p:nvSpPr>
        <p:spPr>
          <a:xfrm>
            <a:off x="4800600" y="1371600"/>
            <a:ext cx="4038600" cy="4953000"/>
          </a:xfrm>
        </p:spPr>
        <p:txBody>
          <a:bodyPr/>
          <a:lstStyle/>
          <a:p>
            <a:pPr marL="365760" indent="-365760" fontAlgn="auto">
              <a:spcAft>
                <a:spcPts val="0"/>
              </a:spcAft>
              <a:defRPr/>
            </a:pPr>
            <a:endParaRPr lang="en-US" sz="2000" dirty="0" smtClean="0">
              <a:solidFill>
                <a:schemeClr val="tx1">
                  <a:lumMod val="85000"/>
                  <a:lumOff val="15000"/>
                </a:schemeClr>
              </a:solidFill>
            </a:endParaRPr>
          </a:p>
          <a:p>
            <a:pPr marL="365760" indent="-365760" fontAlgn="auto">
              <a:spcAft>
                <a:spcPts val="0"/>
              </a:spcAft>
              <a:defRPr/>
            </a:pPr>
            <a:r>
              <a:rPr lang="en-US" sz="2000" dirty="0" smtClean="0">
                <a:solidFill>
                  <a:schemeClr val="tx1">
                    <a:lumMod val="85000"/>
                    <a:lumOff val="15000"/>
                  </a:schemeClr>
                </a:solidFill>
              </a:rPr>
              <a:t>Keep </a:t>
            </a:r>
            <a:r>
              <a:rPr lang="en-US" sz="2000" dirty="0">
                <a:solidFill>
                  <a:schemeClr val="tx1">
                    <a:lumMod val="85000"/>
                    <a:lumOff val="15000"/>
                  </a:schemeClr>
                </a:solidFill>
              </a:rPr>
              <a:t>your resume near you at all times</a:t>
            </a:r>
          </a:p>
          <a:p>
            <a:pPr marL="365760" indent="-365760" fontAlgn="auto">
              <a:spcAft>
                <a:spcPts val="0"/>
              </a:spcAft>
              <a:defRPr/>
            </a:pPr>
            <a:r>
              <a:rPr lang="en-US" sz="2000" dirty="0">
                <a:solidFill>
                  <a:schemeClr val="tx1">
                    <a:lumMod val="85000"/>
                    <a:lumOff val="15000"/>
                  </a:schemeClr>
                </a:solidFill>
              </a:rPr>
              <a:t>Have pencil and paper</a:t>
            </a:r>
          </a:p>
          <a:p>
            <a:pPr marL="365760" indent="-365760" fontAlgn="auto">
              <a:spcAft>
                <a:spcPts val="0"/>
              </a:spcAft>
              <a:defRPr/>
            </a:pPr>
            <a:r>
              <a:rPr lang="en-US" sz="2000" dirty="0">
                <a:solidFill>
                  <a:schemeClr val="tx1">
                    <a:lumMod val="85000"/>
                    <a:lumOff val="15000"/>
                  </a:schemeClr>
                </a:solidFill>
              </a:rPr>
              <a:t>Review accomplishments</a:t>
            </a:r>
          </a:p>
          <a:p>
            <a:pPr marL="365760" indent="-365760" fontAlgn="auto">
              <a:spcAft>
                <a:spcPts val="0"/>
              </a:spcAft>
              <a:defRPr/>
            </a:pPr>
            <a:r>
              <a:rPr lang="en-US" sz="2000" dirty="0">
                <a:solidFill>
                  <a:schemeClr val="tx1">
                    <a:lumMod val="85000"/>
                    <a:lumOff val="15000"/>
                  </a:schemeClr>
                </a:solidFill>
              </a:rPr>
              <a:t>Turn off call waiting; use land line </a:t>
            </a:r>
          </a:p>
          <a:p>
            <a:pPr marL="365760" indent="-365760" fontAlgn="auto">
              <a:spcAft>
                <a:spcPts val="0"/>
              </a:spcAft>
              <a:defRPr/>
            </a:pPr>
            <a:r>
              <a:rPr lang="en-US" sz="2000" dirty="0">
                <a:solidFill>
                  <a:schemeClr val="tx1">
                    <a:lumMod val="85000"/>
                    <a:lumOff val="15000"/>
                  </a:schemeClr>
                </a:solidFill>
              </a:rPr>
              <a:t>Get dressed and sit in chair</a:t>
            </a:r>
          </a:p>
          <a:p>
            <a:pPr marL="365760" indent="-365760" fontAlgn="auto">
              <a:spcAft>
                <a:spcPts val="0"/>
              </a:spcAft>
              <a:defRPr/>
            </a:pPr>
            <a:r>
              <a:rPr lang="en-US" sz="2000" dirty="0">
                <a:solidFill>
                  <a:schemeClr val="tx1">
                    <a:lumMod val="85000"/>
                    <a:lumOff val="15000"/>
                  </a:schemeClr>
                </a:solidFill>
              </a:rPr>
              <a:t>Get to a quiet place</a:t>
            </a:r>
          </a:p>
          <a:p>
            <a:pPr marL="365760" indent="-365760" fontAlgn="auto">
              <a:spcAft>
                <a:spcPts val="0"/>
              </a:spcAft>
              <a:defRPr/>
            </a:pPr>
            <a:r>
              <a:rPr lang="en-US" sz="2000" dirty="0">
                <a:solidFill>
                  <a:schemeClr val="tx1">
                    <a:lumMod val="85000"/>
                    <a:lumOff val="15000"/>
                  </a:schemeClr>
                </a:solidFill>
              </a:rPr>
              <a:t>Do not smoke, chew gum, eat or drink</a:t>
            </a:r>
          </a:p>
          <a:p>
            <a:pPr marL="365760" indent="-365760" fontAlgn="auto">
              <a:spcAft>
                <a:spcPts val="0"/>
              </a:spcAft>
              <a:defRPr/>
            </a:pPr>
            <a:r>
              <a:rPr lang="en-US" sz="2000" dirty="0">
                <a:solidFill>
                  <a:schemeClr val="tx1">
                    <a:lumMod val="85000"/>
                    <a:lumOff val="15000"/>
                  </a:schemeClr>
                </a:solidFill>
              </a:rPr>
              <a:t>This is a formal process</a:t>
            </a:r>
          </a:p>
          <a:p>
            <a:pPr marL="365760" indent="-365760" fontAlgn="auto">
              <a:spcAft>
                <a:spcPts val="0"/>
              </a:spcAft>
              <a:defRPr/>
            </a:pPr>
            <a:r>
              <a:rPr lang="en-US" sz="2000" dirty="0">
                <a:solidFill>
                  <a:schemeClr val="tx1">
                    <a:lumMod val="85000"/>
                    <a:lumOff val="15000"/>
                  </a:schemeClr>
                </a:solidFill>
              </a:rPr>
              <a:t>Send Thank You note</a:t>
            </a:r>
          </a:p>
          <a:p>
            <a:endParaRPr lang="en-US" dirty="0"/>
          </a:p>
        </p:txBody>
      </p:sp>
    </p:spTree>
    <p:extLst>
      <p:ext uri="{BB962C8B-B14F-4D97-AF65-F5344CB8AC3E}">
        <p14:creationId xmlns:p14="http://schemas.microsoft.com/office/powerpoint/2010/main" val="15412358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7" name="Rectangle 3"/>
          <p:cNvSpPr>
            <a:spLocks noGrp="1" noChangeArrowheads="1"/>
          </p:cNvSpPr>
          <p:nvPr>
            <p:ph idx="1"/>
          </p:nvPr>
        </p:nvSpPr>
        <p:spPr>
          <a:xfrm>
            <a:off x="685800" y="1752600"/>
            <a:ext cx="7696200" cy="4724400"/>
          </a:xfrm>
        </p:spPr>
        <p:txBody>
          <a:bodyPr rtlCol="0">
            <a:normAutofit fontScale="92500" lnSpcReduction="10000"/>
          </a:bodyPr>
          <a:lstStyle/>
          <a:p>
            <a:pPr marL="365760" indent="-365760" eaLnBrk="1" fontAlgn="auto" hangingPunct="1">
              <a:spcAft>
                <a:spcPts val="0"/>
              </a:spcAft>
              <a:defRPr/>
            </a:pPr>
            <a:r>
              <a:rPr lang="en-US" b="1" dirty="0" smtClean="0">
                <a:solidFill>
                  <a:schemeClr val="tx1">
                    <a:lumMod val="85000"/>
                    <a:lumOff val="15000"/>
                  </a:schemeClr>
                </a:solidFill>
              </a:rPr>
              <a:t>What to Bring</a:t>
            </a:r>
          </a:p>
          <a:p>
            <a:pPr marL="365760" indent="-365760" eaLnBrk="1" fontAlgn="auto" hangingPunct="1">
              <a:spcAft>
                <a:spcPts val="0"/>
              </a:spcAft>
              <a:buFontTx/>
              <a:buNone/>
              <a:defRPr/>
            </a:pPr>
            <a:r>
              <a:rPr lang="en-US" b="1" dirty="0" smtClean="0">
                <a:solidFill>
                  <a:schemeClr val="tx1">
                    <a:lumMod val="85000"/>
                    <a:lumOff val="15000"/>
                  </a:schemeClr>
                </a:solidFill>
              </a:rPr>
              <a:t>	FOR THE EMPLOYER</a:t>
            </a:r>
            <a:endParaRPr lang="en-US" sz="2000" dirty="0" smtClean="0">
              <a:solidFill>
                <a:schemeClr val="tx1">
                  <a:lumMod val="85000"/>
                  <a:lumOff val="15000"/>
                </a:schemeClr>
              </a:solidFill>
            </a:endParaRPr>
          </a:p>
          <a:p>
            <a:pPr marL="365760" indent="-365760" eaLnBrk="1" fontAlgn="auto" hangingPunct="1">
              <a:spcAft>
                <a:spcPts val="0"/>
              </a:spcAft>
              <a:buFontTx/>
              <a:buNone/>
              <a:defRPr/>
            </a:pPr>
            <a:r>
              <a:rPr lang="en-US" dirty="0" smtClean="0">
                <a:solidFill>
                  <a:schemeClr val="tx1">
                    <a:lumMod val="85000"/>
                    <a:lumOff val="15000"/>
                  </a:schemeClr>
                </a:solidFill>
              </a:rPr>
              <a:t>		-  </a:t>
            </a:r>
            <a:r>
              <a:rPr lang="en-US" sz="2800" dirty="0" smtClean="0">
                <a:solidFill>
                  <a:schemeClr val="tx1">
                    <a:lumMod val="85000"/>
                    <a:lumOff val="15000"/>
                  </a:schemeClr>
                </a:solidFill>
              </a:rPr>
              <a:t>Additional resumes</a:t>
            </a:r>
          </a:p>
          <a:p>
            <a:pPr marL="365760" indent="-365760" eaLnBrk="1" fontAlgn="auto" hangingPunct="1">
              <a:spcAft>
                <a:spcPts val="0"/>
              </a:spcAft>
              <a:buFontTx/>
              <a:buNone/>
              <a:defRPr/>
            </a:pPr>
            <a:r>
              <a:rPr lang="en-US" sz="2800" dirty="0">
                <a:solidFill>
                  <a:schemeClr val="tx1">
                    <a:lumMod val="85000"/>
                    <a:lumOff val="15000"/>
                  </a:schemeClr>
                </a:solidFill>
              </a:rPr>
              <a:t>	</a:t>
            </a:r>
            <a:r>
              <a:rPr lang="en-US" sz="2800" dirty="0" smtClean="0">
                <a:solidFill>
                  <a:schemeClr val="tx1">
                    <a:lumMod val="85000"/>
                    <a:lumOff val="15000"/>
                  </a:schemeClr>
                </a:solidFill>
              </a:rPr>
              <a:t>	-  Memorized list of stories and examples     		    to illustrate your skills</a:t>
            </a:r>
          </a:p>
          <a:p>
            <a:pPr marL="365760" indent="-365760" eaLnBrk="1" fontAlgn="auto" hangingPunct="1">
              <a:spcAft>
                <a:spcPts val="0"/>
              </a:spcAft>
              <a:buFontTx/>
              <a:buNone/>
              <a:defRPr/>
            </a:pPr>
            <a:r>
              <a:rPr lang="en-US" sz="2800" dirty="0" smtClean="0">
                <a:solidFill>
                  <a:schemeClr val="tx1">
                    <a:lumMod val="85000"/>
                    <a:lumOff val="15000"/>
                  </a:schemeClr>
                </a:solidFill>
              </a:rPr>
              <a:t>		-  Reference List</a:t>
            </a:r>
          </a:p>
          <a:p>
            <a:pPr marL="365760" indent="-365760" eaLnBrk="1" fontAlgn="auto" hangingPunct="1">
              <a:spcAft>
                <a:spcPts val="0"/>
              </a:spcAft>
              <a:buFontTx/>
              <a:buNone/>
              <a:defRPr/>
            </a:pPr>
            <a:r>
              <a:rPr lang="en-US" sz="2800" dirty="0" smtClean="0">
                <a:solidFill>
                  <a:schemeClr val="tx1">
                    <a:lumMod val="85000"/>
                    <a:lumOff val="15000"/>
                  </a:schemeClr>
                </a:solidFill>
              </a:rPr>
              <a:t>		-  Completed Portfolio</a:t>
            </a:r>
          </a:p>
          <a:p>
            <a:pPr marL="365760" indent="-365760" eaLnBrk="1" fontAlgn="auto" hangingPunct="1">
              <a:spcAft>
                <a:spcPts val="0"/>
              </a:spcAft>
              <a:buFontTx/>
              <a:buNone/>
              <a:defRPr/>
            </a:pPr>
            <a:r>
              <a:rPr lang="en-US" sz="2800" dirty="0" smtClean="0">
                <a:solidFill>
                  <a:schemeClr val="tx1">
                    <a:lumMod val="85000"/>
                    <a:lumOff val="15000"/>
                  </a:schemeClr>
                </a:solidFill>
              </a:rPr>
              <a:t>		-  List of employment questions</a:t>
            </a:r>
          </a:p>
          <a:p>
            <a:pPr marL="0" indent="0" eaLnBrk="1" fontAlgn="auto" hangingPunct="1">
              <a:spcAft>
                <a:spcPts val="0"/>
              </a:spcAft>
              <a:buFont typeface="Brush Script MT" pitchFamily="66" charset="0"/>
              <a:buNone/>
              <a:defRPr/>
            </a:pPr>
            <a:r>
              <a:rPr lang="en-US" sz="2800" dirty="0">
                <a:solidFill>
                  <a:schemeClr val="tx1">
                    <a:lumMod val="85000"/>
                    <a:lumOff val="15000"/>
                  </a:schemeClr>
                </a:solidFill>
              </a:rPr>
              <a:t>	</a:t>
            </a:r>
            <a:r>
              <a:rPr lang="en-US" sz="2800" dirty="0" smtClean="0">
                <a:solidFill>
                  <a:schemeClr val="tx1">
                    <a:lumMod val="85000"/>
                    <a:lumOff val="15000"/>
                  </a:schemeClr>
                </a:solidFill>
              </a:rPr>
              <a:t>-  Business cards; email, LinkedIn, 	 	    	    phone numbers of references and other   			contact information </a:t>
            </a:r>
            <a:r>
              <a:rPr lang="en-US" dirty="0" smtClean="0">
                <a:solidFill>
                  <a:schemeClr val="tx1">
                    <a:lumMod val="85000"/>
                    <a:lumOff val="15000"/>
                  </a:schemeClr>
                </a:solidFill>
              </a:rPr>
              <a:t>		</a:t>
            </a:r>
            <a:endParaRPr lang="en-US" b="1" dirty="0" smtClean="0">
              <a:solidFill>
                <a:schemeClr val="tx1">
                  <a:lumMod val="85000"/>
                  <a:lumOff val="15000"/>
                </a:schemeClr>
              </a:solidFill>
            </a:endParaRPr>
          </a:p>
        </p:txBody>
      </p:sp>
      <p:sp>
        <p:nvSpPr>
          <p:cNvPr id="20483"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dirty="0" smtClean="0"/>
          </a:p>
        </p:txBody>
      </p:sp>
      <p:sp>
        <p:nvSpPr>
          <p:cNvPr id="21506" name="Rectangle 2"/>
          <p:cNvSpPr>
            <a:spLocks noGrp="1" noChangeArrowheads="1"/>
          </p:cNvSpPr>
          <p:nvPr>
            <p:ph type="title"/>
          </p:nvPr>
        </p:nvSpPr>
        <p:spPr>
          <a:xfrm>
            <a:off x="838200" y="381000"/>
            <a:ext cx="7477125" cy="609600"/>
          </a:xfrm>
        </p:spPr>
        <p:txBody>
          <a:bodyPr/>
          <a:lstStyle/>
          <a:p>
            <a:pPr eaLnBrk="1" hangingPunct="1"/>
            <a:r>
              <a:rPr lang="en-US" altLang="en-US" sz="3600" b="1" dirty="0">
                <a:solidFill>
                  <a:schemeClr val="accent3">
                    <a:lumMod val="50000"/>
                  </a:schemeClr>
                </a:solidFill>
              </a:rPr>
              <a:t>The</a:t>
            </a:r>
            <a:r>
              <a:rPr lang="en-US" altLang="en-US" dirty="0" smtClean="0">
                <a:latin typeface="Cooper Black" pitchFamily="18" charset="0"/>
              </a:rPr>
              <a:t> </a:t>
            </a:r>
            <a:r>
              <a:rPr lang="en-US" altLang="en-US" sz="3600" b="1" dirty="0">
                <a:solidFill>
                  <a:schemeClr val="accent3">
                    <a:lumMod val="50000"/>
                  </a:schemeClr>
                </a:solidFill>
              </a:rPr>
              <a:t>Interview</a:t>
            </a:r>
          </a:p>
        </p:txBody>
      </p:sp>
    </p:spTree>
    <p:extLst>
      <p:ext uri="{BB962C8B-B14F-4D97-AF65-F5344CB8AC3E}">
        <p14:creationId xmlns:p14="http://schemas.microsoft.com/office/powerpoint/2010/main" val="4901186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slide(fromTop)">
                                      <p:cBhvr>
                                        <p:cTn id="7" dur="500"/>
                                        <p:tgtEl>
                                          <p:spTgt spid="2150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21507">
                                            <p:txEl>
                                              <p:pRg st="0" end="0"/>
                                            </p:txEl>
                                          </p:spTgt>
                                        </p:tgtEl>
                                        <p:attrNameLst>
                                          <p:attrName>style.visibility</p:attrName>
                                        </p:attrNameLst>
                                      </p:cBhvr>
                                      <p:to>
                                        <p:strVal val="visible"/>
                                      </p:to>
                                    </p:set>
                                    <p:anim calcmode="lin" valueType="num">
                                      <p:cBhvr additive="base">
                                        <p:cTn id="12" dur="500" fill="hold"/>
                                        <p:tgtEl>
                                          <p:spTgt spid="21507">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2150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21507">
                                            <p:txEl>
                                              <p:pRg st="1" end="1"/>
                                            </p:txEl>
                                          </p:spTgt>
                                        </p:tgtEl>
                                        <p:attrNameLst>
                                          <p:attrName>style.visibility</p:attrName>
                                        </p:attrNameLst>
                                      </p:cBhvr>
                                      <p:to>
                                        <p:strVal val="visible"/>
                                      </p:to>
                                    </p:set>
                                    <p:anim calcmode="lin" valueType="num">
                                      <p:cBhvr additive="base">
                                        <p:cTn id="18" dur="500" fill="hold"/>
                                        <p:tgtEl>
                                          <p:spTgt spid="21507">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2150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21507">
                                            <p:txEl>
                                              <p:pRg st="2" end="2"/>
                                            </p:txEl>
                                          </p:spTgt>
                                        </p:tgtEl>
                                        <p:attrNameLst>
                                          <p:attrName>style.visibility</p:attrName>
                                        </p:attrNameLst>
                                      </p:cBhvr>
                                      <p:to>
                                        <p:strVal val="visible"/>
                                      </p:to>
                                    </p:set>
                                    <p:anim calcmode="lin" valueType="num">
                                      <p:cBhvr additive="base">
                                        <p:cTn id="24" dur="500" fill="hold"/>
                                        <p:tgtEl>
                                          <p:spTgt spid="21507">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2150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21507">
                                            <p:txEl>
                                              <p:pRg st="3" end="3"/>
                                            </p:txEl>
                                          </p:spTgt>
                                        </p:tgtEl>
                                        <p:attrNameLst>
                                          <p:attrName>style.visibility</p:attrName>
                                        </p:attrNameLst>
                                      </p:cBhvr>
                                      <p:to>
                                        <p:strVal val="visible"/>
                                      </p:to>
                                    </p:set>
                                    <p:anim calcmode="lin" valueType="num">
                                      <p:cBhvr additive="base">
                                        <p:cTn id="30" dur="500" fill="hold"/>
                                        <p:tgtEl>
                                          <p:spTgt spid="21507">
                                            <p:txEl>
                                              <p:pRg st="3" end="3"/>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2150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21507">
                                            <p:txEl>
                                              <p:pRg st="4" end="4"/>
                                            </p:txEl>
                                          </p:spTgt>
                                        </p:tgtEl>
                                        <p:attrNameLst>
                                          <p:attrName>style.visibility</p:attrName>
                                        </p:attrNameLst>
                                      </p:cBhvr>
                                      <p:to>
                                        <p:strVal val="visible"/>
                                      </p:to>
                                    </p:set>
                                    <p:anim calcmode="lin" valueType="num">
                                      <p:cBhvr additive="base">
                                        <p:cTn id="36" dur="500" fill="hold"/>
                                        <p:tgtEl>
                                          <p:spTgt spid="21507">
                                            <p:txEl>
                                              <p:pRg st="4" end="4"/>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2150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8" fill="hold" grpId="0" nodeType="clickEffect">
                                  <p:stCondLst>
                                    <p:cond delay="0"/>
                                  </p:stCondLst>
                                  <p:childTnLst>
                                    <p:set>
                                      <p:cBhvr>
                                        <p:cTn id="41" dur="1" fill="hold">
                                          <p:stCondLst>
                                            <p:cond delay="0"/>
                                          </p:stCondLst>
                                        </p:cTn>
                                        <p:tgtEl>
                                          <p:spTgt spid="21507">
                                            <p:txEl>
                                              <p:pRg st="5" end="5"/>
                                            </p:txEl>
                                          </p:spTgt>
                                        </p:tgtEl>
                                        <p:attrNameLst>
                                          <p:attrName>style.visibility</p:attrName>
                                        </p:attrNameLst>
                                      </p:cBhvr>
                                      <p:to>
                                        <p:strVal val="visible"/>
                                      </p:to>
                                    </p:set>
                                    <p:anim calcmode="lin" valueType="num">
                                      <p:cBhvr additive="base">
                                        <p:cTn id="42" dur="500" fill="hold"/>
                                        <p:tgtEl>
                                          <p:spTgt spid="21507">
                                            <p:txEl>
                                              <p:pRg st="5" end="5"/>
                                            </p:txEl>
                                          </p:spTgt>
                                        </p:tgtEl>
                                        <p:attrNameLst>
                                          <p:attrName>ppt_x</p:attrName>
                                        </p:attrNameLst>
                                      </p:cBhvr>
                                      <p:tavLst>
                                        <p:tav tm="0">
                                          <p:val>
                                            <p:strVal val="0-#ppt_w/2"/>
                                          </p:val>
                                        </p:tav>
                                        <p:tav tm="100000">
                                          <p:val>
                                            <p:strVal val="#ppt_x"/>
                                          </p:val>
                                        </p:tav>
                                      </p:tavLst>
                                    </p:anim>
                                    <p:anim calcmode="lin" valueType="num">
                                      <p:cBhvr additive="base">
                                        <p:cTn id="43" dur="500" fill="hold"/>
                                        <p:tgtEl>
                                          <p:spTgt spid="21507">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8" fill="hold" grpId="0" nodeType="clickEffect">
                                  <p:stCondLst>
                                    <p:cond delay="0"/>
                                  </p:stCondLst>
                                  <p:childTnLst>
                                    <p:set>
                                      <p:cBhvr>
                                        <p:cTn id="47" dur="1" fill="hold">
                                          <p:stCondLst>
                                            <p:cond delay="0"/>
                                          </p:stCondLst>
                                        </p:cTn>
                                        <p:tgtEl>
                                          <p:spTgt spid="21507">
                                            <p:txEl>
                                              <p:pRg st="6" end="6"/>
                                            </p:txEl>
                                          </p:spTgt>
                                        </p:tgtEl>
                                        <p:attrNameLst>
                                          <p:attrName>style.visibility</p:attrName>
                                        </p:attrNameLst>
                                      </p:cBhvr>
                                      <p:to>
                                        <p:strVal val="visible"/>
                                      </p:to>
                                    </p:set>
                                    <p:anim calcmode="lin" valueType="num">
                                      <p:cBhvr additive="base">
                                        <p:cTn id="48" dur="500" fill="hold"/>
                                        <p:tgtEl>
                                          <p:spTgt spid="21507">
                                            <p:txEl>
                                              <p:pRg st="6" end="6"/>
                                            </p:txEl>
                                          </p:spTgt>
                                        </p:tgtEl>
                                        <p:attrNameLst>
                                          <p:attrName>ppt_x</p:attrName>
                                        </p:attrNameLst>
                                      </p:cBhvr>
                                      <p:tavLst>
                                        <p:tav tm="0">
                                          <p:val>
                                            <p:strVal val="0-#ppt_w/2"/>
                                          </p:val>
                                        </p:tav>
                                        <p:tav tm="100000">
                                          <p:val>
                                            <p:strVal val="#ppt_x"/>
                                          </p:val>
                                        </p:tav>
                                      </p:tavLst>
                                    </p:anim>
                                    <p:anim calcmode="lin" valueType="num">
                                      <p:cBhvr additive="base">
                                        <p:cTn id="49" dur="500" fill="hold"/>
                                        <p:tgtEl>
                                          <p:spTgt spid="21507">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2" presetClass="entr" presetSubtype="8" fill="hold" grpId="0" nodeType="clickEffect">
                                  <p:stCondLst>
                                    <p:cond delay="0"/>
                                  </p:stCondLst>
                                  <p:childTnLst>
                                    <p:set>
                                      <p:cBhvr>
                                        <p:cTn id="53" dur="1" fill="hold">
                                          <p:stCondLst>
                                            <p:cond delay="0"/>
                                          </p:stCondLst>
                                        </p:cTn>
                                        <p:tgtEl>
                                          <p:spTgt spid="21507">
                                            <p:txEl>
                                              <p:pRg st="7" end="7"/>
                                            </p:txEl>
                                          </p:spTgt>
                                        </p:tgtEl>
                                        <p:attrNameLst>
                                          <p:attrName>style.visibility</p:attrName>
                                        </p:attrNameLst>
                                      </p:cBhvr>
                                      <p:to>
                                        <p:strVal val="visible"/>
                                      </p:to>
                                    </p:set>
                                    <p:anim calcmode="lin" valueType="num">
                                      <p:cBhvr additive="base">
                                        <p:cTn id="54" dur="500" fill="hold"/>
                                        <p:tgtEl>
                                          <p:spTgt spid="21507">
                                            <p:txEl>
                                              <p:pRg st="7" end="7"/>
                                            </p:txEl>
                                          </p:spTgt>
                                        </p:tgtEl>
                                        <p:attrNameLst>
                                          <p:attrName>ppt_x</p:attrName>
                                        </p:attrNameLst>
                                      </p:cBhvr>
                                      <p:tavLst>
                                        <p:tav tm="0">
                                          <p:val>
                                            <p:strVal val="0-#ppt_w/2"/>
                                          </p:val>
                                        </p:tav>
                                        <p:tav tm="100000">
                                          <p:val>
                                            <p:strVal val="#ppt_x"/>
                                          </p:val>
                                        </p:tav>
                                      </p:tavLst>
                                    </p:anim>
                                    <p:anim calcmode="lin" valueType="num">
                                      <p:cBhvr additive="base">
                                        <p:cTn id="55" dur="500" fill="hold"/>
                                        <p:tgtEl>
                                          <p:spTgt spid="21507">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autoUpdateAnimBg="0"/>
      <p:bldP spid="21506"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idx="1"/>
          </p:nvPr>
        </p:nvSpPr>
        <p:spPr>
          <a:xfrm>
            <a:off x="1066800" y="2247900"/>
            <a:ext cx="7378700" cy="3878263"/>
          </a:xfrm>
        </p:spPr>
        <p:txBody>
          <a:bodyPr/>
          <a:lstStyle/>
          <a:p>
            <a:pPr eaLnBrk="1" hangingPunct="1"/>
            <a:r>
              <a:rPr lang="en-US" altLang="en-US" b="1" smtClean="0"/>
              <a:t>What to Bring</a:t>
            </a:r>
          </a:p>
          <a:p>
            <a:pPr eaLnBrk="1" hangingPunct="1">
              <a:buFontTx/>
              <a:buNone/>
            </a:pPr>
            <a:r>
              <a:rPr lang="en-US" altLang="en-US" b="1" smtClean="0"/>
              <a:t>	</a:t>
            </a:r>
            <a:r>
              <a:rPr lang="en-US" altLang="en-US" sz="2800" b="1" smtClean="0"/>
              <a:t>FOR YOURSELF</a:t>
            </a:r>
          </a:p>
          <a:p>
            <a:pPr eaLnBrk="1" hangingPunct="1">
              <a:buFontTx/>
              <a:buNone/>
            </a:pPr>
            <a:r>
              <a:rPr lang="en-US" altLang="en-US" b="1" smtClean="0"/>
              <a:t>		</a:t>
            </a:r>
            <a:r>
              <a:rPr lang="en-US" altLang="en-US" smtClean="0"/>
              <a:t>-  Name and Title of Interviewer</a:t>
            </a:r>
          </a:p>
          <a:p>
            <a:pPr eaLnBrk="1" hangingPunct="1">
              <a:buFontTx/>
              <a:buNone/>
            </a:pPr>
            <a:r>
              <a:rPr lang="en-US" altLang="en-US" smtClean="0"/>
              <a:t>		-  Company Literature </a:t>
            </a:r>
          </a:p>
          <a:p>
            <a:pPr eaLnBrk="1" hangingPunct="1">
              <a:buFontTx/>
              <a:buNone/>
            </a:pPr>
            <a:r>
              <a:rPr lang="en-US" altLang="en-US" smtClean="0"/>
              <a:t>		-  Bring Extra Pens!</a:t>
            </a:r>
          </a:p>
          <a:p>
            <a:pPr eaLnBrk="1" hangingPunct="1">
              <a:buFontTx/>
              <a:buNone/>
            </a:pPr>
            <a:r>
              <a:rPr lang="en-US" altLang="en-US" smtClean="0"/>
              <a:t>            -  A confident smile</a:t>
            </a:r>
          </a:p>
          <a:p>
            <a:pPr eaLnBrk="1" hangingPunct="1">
              <a:buFontTx/>
              <a:buNone/>
            </a:pPr>
            <a:r>
              <a:rPr lang="en-US" altLang="en-US" smtClean="0"/>
              <a:t>            -  Portfolio; if appropriate		</a:t>
            </a:r>
            <a:endParaRPr lang="en-US" altLang="en-US" b="1" smtClean="0"/>
          </a:p>
        </p:txBody>
      </p:sp>
      <p:sp>
        <p:nvSpPr>
          <p:cNvPr id="21507"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dirty="0" smtClean="0"/>
          </a:p>
        </p:txBody>
      </p:sp>
      <p:sp>
        <p:nvSpPr>
          <p:cNvPr id="21508" name="Rectangle 2"/>
          <p:cNvSpPr>
            <a:spLocks noGrp="1" noChangeArrowheads="1"/>
          </p:cNvSpPr>
          <p:nvPr>
            <p:ph type="title"/>
          </p:nvPr>
        </p:nvSpPr>
        <p:spPr>
          <a:xfrm>
            <a:off x="990600" y="228600"/>
            <a:ext cx="7477125" cy="838200"/>
          </a:xfrm>
        </p:spPr>
        <p:txBody>
          <a:bodyPr/>
          <a:lstStyle/>
          <a:p>
            <a:pPr eaLnBrk="1" hangingPunct="1"/>
            <a:r>
              <a:rPr lang="en-US" altLang="en-US" sz="3600" b="1" dirty="0">
                <a:solidFill>
                  <a:schemeClr val="accent3">
                    <a:lumMod val="50000"/>
                  </a:schemeClr>
                </a:solidFill>
              </a:rPr>
              <a:t>The</a:t>
            </a:r>
            <a:r>
              <a:rPr lang="en-US" altLang="en-US" dirty="0" smtClean="0">
                <a:latin typeface="Cooper Black" pitchFamily="18" charset="0"/>
              </a:rPr>
              <a:t> </a:t>
            </a:r>
            <a:r>
              <a:rPr lang="en-US" altLang="en-US" sz="3600" b="1" dirty="0">
                <a:solidFill>
                  <a:schemeClr val="accent3">
                    <a:lumMod val="50000"/>
                  </a:schemeClr>
                </a:solidFill>
              </a:rPr>
              <a:t>Interview</a:t>
            </a:r>
          </a:p>
        </p:txBody>
      </p:sp>
    </p:spTree>
    <p:extLst>
      <p:ext uri="{BB962C8B-B14F-4D97-AF65-F5344CB8AC3E}">
        <p14:creationId xmlns:p14="http://schemas.microsoft.com/office/powerpoint/2010/main" val="1948586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914400" y="2133600"/>
            <a:ext cx="7315200" cy="4267200"/>
          </a:xfrm>
        </p:spPr>
        <p:txBody>
          <a:bodyPr rtlCol="0">
            <a:normAutofit fontScale="92500" lnSpcReduction="10000"/>
          </a:bodyPr>
          <a:lstStyle/>
          <a:p>
            <a:pPr marL="274320" indent="-274320" eaLnBrk="1" fontAlgn="auto" hangingPunct="1">
              <a:lnSpc>
                <a:spcPct val="90000"/>
              </a:lnSpc>
              <a:spcAft>
                <a:spcPts val="0"/>
              </a:spcAft>
              <a:defRPr/>
            </a:pPr>
            <a:r>
              <a:rPr lang="en-US" sz="2800" dirty="0" smtClean="0">
                <a:solidFill>
                  <a:schemeClr val="tx1">
                    <a:lumMod val="85000"/>
                    <a:lumOff val="15000"/>
                  </a:schemeClr>
                </a:solidFill>
              </a:rPr>
              <a:t>Be Prepared and Arrive 10-15 minutes early</a:t>
            </a:r>
          </a:p>
          <a:p>
            <a:pPr marL="274320" indent="-274320" eaLnBrk="1" fontAlgn="auto" hangingPunct="1">
              <a:lnSpc>
                <a:spcPct val="90000"/>
              </a:lnSpc>
              <a:spcAft>
                <a:spcPts val="0"/>
              </a:spcAft>
              <a:defRPr/>
            </a:pPr>
            <a:r>
              <a:rPr lang="en-US" sz="2800" dirty="0" smtClean="0">
                <a:solidFill>
                  <a:schemeClr val="tx1">
                    <a:lumMod val="85000"/>
                    <a:lumOff val="15000"/>
                  </a:schemeClr>
                </a:solidFill>
              </a:rPr>
              <a:t>Try to Relax and Be Yourself!</a:t>
            </a:r>
          </a:p>
          <a:p>
            <a:pPr marL="274320" indent="-274320" eaLnBrk="1" fontAlgn="auto" hangingPunct="1">
              <a:lnSpc>
                <a:spcPct val="90000"/>
              </a:lnSpc>
              <a:spcAft>
                <a:spcPts val="0"/>
              </a:spcAft>
              <a:defRPr/>
            </a:pPr>
            <a:r>
              <a:rPr lang="en-US" sz="2800" dirty="0" smtClean="0">
                <a:solidFill>
                  <a:schemeClr val="tx1">
                    <a:lumMod val="85000"/>
                    <a:lumOff val="15000"/>
                  </a:schemeClr>
                </a:solidFill>
              </a:rPr>
              <a:t>Prepare 90-Second “Benefit Statement” about why the company should hire you</a:t>
            </a:r>
          </a:p>
          <a:p>
            <a:pPr marL="274320" indent="-274320" eaLnBrk="1" fontAlgn="auto" hangingPunct="1">
              <a:lnSpc>
                <a:spcPct val="90000"/>
              </a:lnSpc>
              <a:spcAft>
                <a:spcPts val="0"/>
              </a:spcAft>
              <a:defRPr/>
            </a:pPr>
            <a:r>
              <a:rPr lang="en-US" sz="2800" dirty="0" smtClean="0">
                <a:solidFill>
                  <a:schemeClr val="tx1">
                    <a:lumMod val="85000"/>
                    <a:lumOff val="15000"/>
                  </a:schemeClr>
                </a:solidFill>
              </a:rPr>
              <a:t>Show courtesy to each staff person you encounter</a:t>
            </a:r>
          </a:p>
          <a:p>
            <a:pPr marL="274320" indent="-274320" eaLnBrk="1" fontAlgn="auto" hangingPunct="1">
              <a:lnSpc>
                <a:spcPct val="90000"/>
              </a:lnSpc>
              <a:spcAft>
                <a:spcPts val="0"/>
              </a:spcAft>
              <a:defRPr/>
            </a:pPr>
            <a:r>
              <a:rPr lang="en-US" sz="2800" dirty="0">
                <a:solidFill>
                  <a:schemeClr val="tx1">
                    <a:lumMod val="85000"/>
                    <a:lumOff val="15000"/>
                  </a:schemeClr>
                </a:solidFill>
              </a:rPr>
              <a:t>Apply your abilities and skills to the job</a:t>
            </a:r>
          </a:p>
          <a:p>
            <a:pPr marL="0" indent="0" eaLnBrk="1" fontAlgn="auto" hangingPunct="1">
              <a:lnSpc>
                <a:spcPct val="90000"/>
              </a:lnSpc>
              <a:spcAft>
                <a:spcPts val="0"/>
              </a:spcAft>
              <a:buFont typeface="Brush Script MT" pitchFamily="66" charset="0"/>
              <a:buNone/>
              <a:defRPr/>
            </a:pPr>
            <a:r>
              <a:rPr lang="en-US" sz="2800" dirty="0" smtClean="0">
                <a:solidFill>
                  <a:schemeClr val="tx1">
                    <a:lumMod val="85000"/>
                    <a:lumOff val="15000"/>
                  </a:schemeClr>
                </a:solidFill>
              </a:rPr>
              <a:t>   requirements/qualifications </a:t>
            </a:r>
            <a:r>
              <a:rPr lang="en-US" sz="2800" dirty="0">
                <a:solidFill>
                  <a:schemeClr val="tx1">
                    <a:lumMod val="85000"/>
                    <a:lumOff val="15000"/>
                  </a:schemeClr>
                </a:solidFill>
              </a:rPr>
              <a:t>of the position </a:t>
            </a:r>
            <a:r>
              <a:rPr lang="en-US" sz="2800" dirty="0" smtClean="0">
                <a:solidFill>
                  <a:schemeClr val="tx1">
                    <a:lumMod val="85000"/>
                    <a:lumOff val="15000"/>
                  </a:schemeClr>
                </a:solidFill>
              </a:rPr>
              <a:t>                 	which </a:t>
            </a:r>
            <a:r>
              <a:rPr lang="en-US" sz="2800" dirty="0">
                <a:solidFill>
                  <a:schemeClr val="tx1">
                    <a:lumMod val="85000"/>
                    <a:lumOff val="15000"/>
                  </a:schemeClr>
                </a:solidFill>
              </a:rPr>
              <a:t>you are interviewing</a:t>
            </a:r>
          </a:p>
          <a:p>
            <a:pPr marL="274320" indent="-274320" eaLnBrk="1" fontAlgn="auto" hangingPunct="1">
              <a:lnSpc>
                <a:spcPct val="90000"/>
              </a:lnSpc>
              <a:spcAft>
                <a:spcPts val="0"/>
              </a:spcAft>
              <a:defRPr/>
            </a:pPr>
            <a:r>
              <a:rPr lang="en-US" sz="2800" dirty="0" smtClean="0">
                <a:solidFill>
                  <a:schemeClr val="tx1">
                    <a:lumMod val="85000"/>
                    <a:lumOff val="15000"/>
                  </a:schemeClr>
                </a:solidFill>
              </a:rPr>
              <a:t>Summarize the Main Points at the End of the Interview (this is empowering)</a:t>
            </a:r>
          </a:p>
        </p:txBody>
      </p:sp>
      <p:sp>
        <p:nvSpPr>
          <p:cNvPr id="2253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dirty="0" smtClean="0"/>
          </a:p>
        </p:txBody>
      </p:sp>
      <p:sp>
        <p:nvSpPr>
          <p:cNvPr id="25602" name="Rectangle 2"/>
          <p:cNvSpPr>
            <a:spLocks noGrp="1" noChangeArrowheads="1"/>
          </p:cNvSpPr>
          <p:nvPr>
            <p:ph type="title"/>
          </p:nvPr>
        </p:nvSpPr>
        <p:spPr>
          <a:xfrm>
            <a:off x="838200" y="304800"/>
            <a:ext cx="7477125" cy="762000"/>
          </a:xfrm>
        </p:spPr>
        <p:txBody>
          <a:bodyPr/>
          <a:lstStyle/>
          <a:p>
            <a:pPr eaLnBrk="1" hangingPunct="1"/>
            <a:r>
              <a:rPr lang="en-US" altLang="en-US" sz="3600" b="1" dirty="0">
                <a:solidFill>
                  <a:schemeClr val="accent3">
                    <a:lumMod val="50000"/>
                  </a:schemeClr>
                </a:solidFill>
              </a:rPr>
              <a:t>The</a:t>
            </a:r>
            <a:r>
              <a:rPr lang="en-US" altLang="en-US" dirty="0" smtClean="0">
                <a:latin typeface="Cooper Black" pitchFamily="18" charset="0"/>
              </a:rPr>
              <a:t> </a:t>
            </a:r>
            <a:r>
              <a:rPr lang="en-US" altLang="en-US" sz="3600" b="1" dirty="0">
                <a:solidFill>
                  <a:schemeClr val="accent3">
                    <a:lumMod val="50000"/>
                  </a:schemeClr>
                </a:solidFill>
              </a:rPr>
              <a:t>Interview</a:t>
            </a:r>
          </a:p>
        </p:txBody>
      </p:sp>
    </p:spTree>
    <p:extLst>
      <p:ext uri="{BB962C8B-B14F-4D97-AF65-F5344CB8AC3E}">
        <p14:creationId xmlns:p14="http://schemas.microsoft.com/office/powerpoint/2010/main" val="29633291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5602"/>
                                        </p:tgtEl>
                                        <p:attrNameLst>
                                          <p:attrName>style.visibility</p:attrName>
                                        </p:attrNameLst>
                                      </p:cBhvr>
                                      <p:to>
                                        <p:strVal val="visible"/>
                                      </p:to>
                                    </p:set>
                                    <p:animEffect transition="in" filter="box(out)">
                                      <p:cBhvr>
                                        <p:cTn id="7" dur="500"/>
                                        <p:tgtEl>
                                          <p:spTgt spid="2560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25603">
                                            <p:txEl>
                                              <p:pRg st="0" end="0"/>
                                            </p:txEl>
                                          </p:spTgt>
                                        </p:tgtEl>
                                        <p:attrNameLst>
                                          <p:attrName>style.visibility</p:attrName>
                                        </p:attrNameLst>
                                      </p:cBhvr>
                                      <p:to>
                                        <p:strVal val="visible"/>
                                      </p:to>
                                    </p:set>
                                    <p:animEffect transition="in" filter="slide(fromLeft)">
                                      <p:cBhvr>
                                        <p:cTn id="12" dur="500"/>
                                        <p:tgtEl>
                                          <p:spTgt spid="2560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25603">
                                            <p:txEl>
                                              <p:pRg st="1" end="1"/>
                                            </p:txEl>
                                          </p:spTgt>
                                        </p:tgtEl>
                                        <p:attrNameLst>
                                          <p:attrName>style.visibility</p:attrName>
                                        </p:attrNameLst>
                                      </p:cBhvr>
                                      <p:to>
                                        <p:strVal val="visible"/>
                                      </p:to>
                                    </p:set>
                                    <p:animEffect transition="in" filter="slide(fromLeft)">
                                      <p:cBhvr>
                                        <p:cTn id="17" dur="500"/>
                                        <p:tgtEl>
                                          <p:spTgt spid="2560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25603">
                                            <p:txEl>
                                              <p:pRg st="2" end="2"/>
                                            </p:txEl>
                                          </p:spTgt>
                                        </p:tgtEl>
                                        <p:attrNameLst>
                                          <p:attrName>style.visibility</p:attrName>
                                        </p:attrNameLst>
                                      </p:cBhvr>
                                      <p:to>
                                        <p:strVal val="visible"/>
                                      </p:to>
                                    </p:set>
                                    <p:animEffect transition="in" filter="slide(fromLeft)">
                                      <p:cBhvr>
                                        <p:cTn id="22" dur="500"/>
                                        <p:tgtEl>
                                          <p:spTgt spid="25603">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2" presetClass="entr" presetSubtype="8" fill="hold" grpId="0" nodeType="clickEffect">
                                  <p:stCondLst>
                                    <p:cond delay="0"/>
                                  </p:stCondLst>
                                  <p:childTnLst>
                                    <p:set>
                                      <p:cBhvr>
                                        <p:cTn id="26" dur="1" fill="hold">
                                          <p:stCondLst>
                                            <p:cond delay="0"/>
                                          </p:stCondLst>
                                        </p:cTn>
                                        <p:tgtEl>
                                          <p:spTgt spid="25603">
                                            <p:txEl>
                                              <p:pRg st="3" end="3"/>
                                            </p:txEl>
                                          </p:spTgt>
                                        </p:tgtEl>
                                        <p:attrNameLst>
                                          <p:attrName>style.visibility</p:attrName>
                                        </p:attrNameLst>
                                      </p:cBhvr>
                                      <p:to>
                                        <p:strVal val="visible"/>
                                      </p:to>
                                    </p:set>
                                    <p:animEffect transition="in" filter="slide(fromLeft)">
                                      <p:cBhvr>
                                        <p:cTn id="27" dur="500"/>
                                        <p:tgtEl>
                                          <p:spTgt spid="25603">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2" presetClass="entr" presetSubtype="8" fill="hold" grpId="0" nodeType="clickEffect">
                                  <p:stCondLst>
                                    <p:cond delay="0"/>
                                  </p:stCondLst>
                                  <p:childTnLst>
                                    <p:set>
                                      <p:cBhvr>
                                        <p:cTn id="31" dur="1" fill="hold">
                                          <p:stCondLst>
                                            <p:cond delay="0"/>
                                          </p:stCondLst>
                                        </p:cTn>
                                        <p:tgtEl>
                                          <p:spTgt spid="25603">
                                            <p:txEl>
                                              <p:pRg st="4" end="4"/>
                                            </p:txEl>
                                          </p:spTgt>
                                        </p:tgtEl>
                                        <p:attrNameLst>
                                          <p:attrName>style.visibility</p:attrName>
                                        </p:attrNameLst>
                                      </p:cBhvr>
                                      <p:to>
                                        <p:strVal val="visible"/>
                                      </p:to>
                                    </p:set>
                                    <p:animEffect transition="in" filter="slide(fromLeft)">
                                      <p:cBhvr>
                                        <p:cTn id="32" dur="500"/>
                                        <p:tgtEl>
                                          <p:spTgt spid="25603">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2" presetClass="entr" presetSubtype="8" fill="hold" grpId="0" nodeType="clickEffect">
                                  <p:stCondLst>
                                    <p:cond delay="0"/>
                                  </p:stCondLst>
                                  <p:childTnLst>
                                    <p:set>
                                      <p:cBhvr>
                                        <p:cTn id="36" dur="1" fill="hold">
                                          <p:stCondLst>
                                            <p:cond delay="0"/>
                                          </p:stCondLst>
                                        </p:cTn>
                                        <p:tgtEl>
                                          <p:spTgt spid="25603">
                                            <p:txEl>
                                              <p:pRg st="5" end="5"/>
                                            </p:txEl>
                                          </p:spTgt>
                                        </p:tgtEl>
                                        <p:attrNameLst>
                                          <p:attrName>style.visibility</p:attrName>
                                        </p:attrNameLst>
                                      </p:cBhvr>
                                      <p:to>
                                        <p:strVal val="visible"/>
                                      </p:to>
                                    </p:set>
                                    <p:animEffect transition="in" filter="slide(fromLeft)">
                                      <p:cBhvr>
                                        <p:cTn id="37" dur="500"/>
                                        <p:tgtEl>
                                          <p:spTgt spid="25603">
                                            <p:txEl>
                                              <p:pRg st="5" end="5"/>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2" presetClass="entr" presetSubtype="8" fill="hold" grpId="0" nodeType="clickEffect">
                                  <p:stCondLst>
                                    <p:cond delay="0"/>
                                  </p:stCondLst>
                                  <p:childTnLst>
                                    <p:set>
                                      <p:cBhvr>
                                        <p:cTn id="41" dur="1" fill="hold">
                                          <p:stCondLst>
                                            <p:cond delay="0"/>
                                          </p:stCondLst>
                                        </p:cTn>
                                        <p:tgtEl>
                                          <p:spTgt spid="25603">
                                            <p:txEl>
                                              <p:pRg st="6" end="6"/>
                                            </p:txEl>
                                          </p:spTgt>
                                        </p:tgtEl>
                                        <p:attrNameLst>
                                          <p:attrName>style.visibility</p:attrName>
                                        </p:attrNameLst>
                                      </p:cBhvr>
                                      <p:to>
                                        <p:strVal val="visible"/>
                                      </p:to>
                                    </p:set>
                                    <p:animEffect transition="in" filter="slide(fromLeft)">
                                      <p:cBhvr>
                                        <p:cTn id="42" dur="500"/>
                                        <p:tgtEl>
                                          <p:spTgt spid="2560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autoUpdateAnimBg="0"/>
      <p:bldP spid="25602"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813315" y="381000"/>
            <a:ext cx="7477125" cy="609600"/>
          </a:xfrm>
        </p:spPr>
        <p:txBody>
          <a:bodyPr rtlCol="0">
            <a:normAutofit fontScale="90000"/>
          </a:bodyPr>
          <a:lstStyle/>
          <a:p>
            <a:pPr eaLnBrk="1" fontAlgn="auto" hangingPunct="1">
              <a:spcAft>
                <a:spcPts val="0"/>
              </a:spcAft>
              <a:defRPr/>
            </a:pPr>
            <a:r>
              <a:rPr lang="en-US" sz="3600" b="1" dirty="0">
                <a:solidFill>
                  <a:schemeClr val="accent3">
                    <a:lumMod val="50000"/>
                  </a:schemeClr>
                </a:solidFill>
              </a:rPr>
              <a:t>Helpful</a:t>
            </a:r>
            <a:r>
              <a:rPr lang="en-US" dirty="0" smtClean="0">
                <a:latin typeface="Cooper Black" pitchFamily="18" charset="0"/>
              </a:rPr>
              <a:t> </a:t>
            </a:r>
            <a:r>
              <a:rPr lang="en-US" sz="3600" b="1" dirty="0">
                <a:solidFill>
                  <a:schemeClr val="accent3">
                    <a:lumMod val="50000"/>
                  </a:schemeClr>
                </a:solidFill>
              </a:rPr>
              <a:t>Hints</a:t>
            </a:r>
          </a:p>
        </p:txBody>
      </p:sp>
      <p:sp>
        <p:nvSpPr>
          <p:cNvPr id="27651" name="Rectangle 3"/>
          <p:cNvSpPr>
            <a:spLocks noGrp="1" noChangeArrowheads="1"/>
          </p:cNvSpPr>
          <p:nvPr>
            <p:ph type="body" sz="half" idx="1"/>
          </p:nvPr>
        </p:nvSpPr>
        <p:spPr>
          <a:xfrm>
            <a:off x="990600" y="1600200"/>
            <a:ext cx="3886200" cy="4497388"/>
          </a:xfrm>
        </p:spPr>
        <p:txBody>
          <a:bodyPr/>
          <a:lstStyle/>
          <a:p>
            <a:pPr eaLnBrk="1" hangingPunct="1">
              <a:lnSpc>
                <a:spcPct val="90000"/>
              </a:lnSpc>
            </a:pPr>
            <a:r>
              <a:rPr lang="en-US" altLang="en-US" sz="2800" dirty="0" smtClean="0"/>
              <a:t>Greet the interviewer by name and make eye contact</a:t>
            </a:r>
          </a:p>
          <a:p>
            <a:pPr eaLnBrk="1" hangingPunct="1">
              <a:lnSpc>
                <a:spcPct val="90000"/>
              </a:lnSpc>
            </a:pPr>
            <a:r>
              <a:rPr lang="en-US" altLang="en-US" sz="2800" dirty="0" smtClean="0"/>
              <a:t>Firm but gentle handshake</a:t>
            </a:r>
          </a:p>
          <a:p>
            <a:pPr eaLnBrk="1" hangingPunct="1">
              <a:lnSpc>
                <a:spcPct val="90000"/>
              </a:lnSpc>
            </a:pPr>
            <a:r>
              <a:rPr lang="en-US" altLang="en-US" sz="2800" dirty="0" smtClean="0"/>
              <a:t>Keep responses clear and to the point without exaggeration</a:t>
            </a:r>
          </a:p>
          <a:p>
            <a:pPr eaLnBrk="1" hangingPunct="1">
              <a:lnSpc>
                <a:spcPct val="90000"/>
              </a:lnSpc>
            </a:pPr>
            <a:endParaRPr lang="en-US" altLang="en-US" sz="2800" dirty="0" smtClean="0"/>
          </a:p>
        </p:txBody>
      </p:sp>
      <p:sp>
        <p:nvSpPr>
          <p:cNvPr id="23556"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798DBBE-2488-4DA6-8D27-DF80707D7DA9}" type="slidenum">
              <a:rPr lang="en-US" altLang="en-US" smtClean="0"/>
              <a:pPr/>
              <a:t>19</a:t>
            </a:fld>
            <a:endParaRPr lang="en-US" altLang="en-US" smtClean="0"/>
          </a:p>
        </p:txBody>
      </p:sp>
      <p:sp>
        <p:nvSpPr>
          <p:cNvPr id="23557" name="ClipArt Placeholder 1"/>
          <p:cNvSpPr>
            <a:spLocks noGrp="1" noTextEdit="1"/>
          </p:cNvSpPr>
          <p:nvPr>
            <p:ph type="clipArt" sz="half" idx="2"/>
          </p:nvPr>
        </p:nvSpPr>
        <p:spPr/>
      </p:sp>
      <p:pic>
        <p:nvPicPr>
          <p:cNvPr id="23558" name="Picture 6" descr="C:\Users\lmcknig1\AppData\Local\Microsoft\Windows\Temporary Internet Files\Content.IE5\WKXVJOIS\MP900431303[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81600" y="1905000"/>
            <a:ext cx="3010401"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42240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Effect transition="in" filter="box(out)">
                                      <p:cBhvr>
                                        <p:cTn id="7" dur="500"/>
                                        <p:tgtEl>
                                          <p:spTgt spid="27651">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27651">
                                            <p:txEl>
                                              <p:pRg st="1" end="1"/>
                                            </p:txEl>
                                          </p:spTgt>
                                        </p:tgtEl>
                                        <p:attrNameLst>
                                          <p:attrName>style.visibility</p:attrName>
                                        </p:attrNameLst>
                                      </p:cBhvr>
                                      <p:to>
                                        <p:strVal val="visible"/>
                                      </p:to>
                                    </p:set>
                                    <p:animEffect transition="in" filter="box(out)">
                                      <p:cBhvr>
                                        <p:cTn id="12" dur="500"/>
                                        <p:tgtEl>
                                          <p:spTgt spid="27651">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3" name="camera.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27651">
                                            <p:txEl>
                                              <p:pRg st="2" end="2"/>
                                            </p:txEl>
                                          </p:spTgt>
                                        </p:tgtEl>
                                        <p:attrNameLst>
                                          <p:attrName>style.visibility</p:attrName>
                                        </p:attrNameLst>
                                      </p:cBhvr>
                                      <p:to>
                                        <p:strVal val="visible"/>
                                      </p:to>
                                    </p:set>
                                    <p:animEffect transition="in" filter="box(out)">
                                      <p:cBhvr>
                                        <p:cTn id="17" dur="500"/>
                                        <p:tgtEl>
                                          <p:spTgt spid="27651">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1676400" y="2971800"/>
            <a:ext cx="7086600" cy="2895600"/>
          </a:xfrm>
        </p:spPr>
        <p:txBody>
          <a:bodyPr>
            <a:normAutofit/>
          </a:bodyPr>
          <a:lstStyle/>
          <a:p>
            <a:pPr eaLnBrk="1" fontAlgn="auto" hangingPunct="1">
              <a:lnSpc>
                <a:spcPct val="80000"/>
              </a:lnSpc>
              <a:spcAft>
                <a:spcPts val="0"/>
              </a:spcAft>
              <a:buFont typeface="Wingdings 2"/>
              <a:buNone/>
              <a:defRPr/>
            </a:pPr>
            <a:endParaRPr lang="en-US" sz="2000" dirty="0" smtClean="0">
              <a:solidFill>
                <a:srgbClr val="00FF00"/>
              </a:solidFill>
              <a:effectLst>
                <a:outerShdw blurRad="38100" dist="38100" dir="2700000" algn="tl">
                  <a:srgbClr val="C0C0C0"/>
                </a:outerShdw>
              </a:effectLst>
            </a:endParaRPr>
          </a:p>
          <a:p>
            <a:pPr algn="r" eaLnBrk="1" fontAlgn="auto" hangingPunct="1">
              <a:lnSpc>
                <a:spcPct val="80000"/>
              </a:lnSpc>
              <a:spcAft>
                <a:spcPts val="0"/>
              </a:spcAft>
              <a:buFont typeface="Wingdings 2"/>
              <a:buNone/>
              <a:defRPr/>
            </a:pPr>
            <a:r>
              <a:rPr lang="en-US" sz="2400" dirty="0" smtClean="0">
                <a:solidFill>
                  <a:schemeClr val="accent3">
                    <a:lumMod val="50000"/>
                  </a:schemeClr>
                </a:solidFill>
                <a:effectLst>
                  <a:outerShdw blurRad="38100" dist="38100" dir="2700000" algn="tl">
                    <a:srgbClr val="000000">
                      <a:alpha val="43137"/>
                    </a:srgbClr>
                  </a:outerShdw>
                </a:effectLst>
              </a:rPr>
              <a:t>Lorraine McKnight, M.A., LPC-s</a:t>
            </a:r>
          </a:p>
          <a:p>
            <a:pPr algn="r" eaLnBrk="1" fontAlgn="auto" hangingPunct="1">
              <a:lnSpc>
                <a:spcPct val="80000"/>
              </a:lnSpc>
              <a:spcAft>
                <a:spcPts val="0"/>
              </a:spcAft>
              <a:buFont typeface="Wingdings 2"/>
              <a:buNone/>
              <a:defRPr/>
            </a:pPr>
            <a:r>
              <a:rPr lang="en-US" sz="2400" dirty="0" smtClean="0">
                <a:solidFill>
                  <a:schemeClr val="accent3">
                    <a:lumMod val="50000"/>
                  </a:schemeClr>
                </a:solidFill>
                <a:effectLst>
                  <a:outerShdw blurRad="38100" dist="38100" dir="2700000" algn="tl">
                    <a:srgbClr val="000000">
                      <a:alpha val="43137"/>
                    </a:srgbClr>
                  </a:outerShdw>
                </a:effectLst>
              </a:rPr>
              <a:t>Senior Career Coach</a:t>
            </a:r>
          </a:p>
          <a:p>
            <a:pPr algn="r" eaLnBrk="1" fontAlgn="auto" hangingPunct="1">
              <a:lnSpc>
                <a:spcPct val="80000"/>
              </a:lnSpc>
              <a:spcAft>
                <a:spcPts val="0"/>
              </a:spcAft>
              <a:buFont typeface="Wingdings 2"/>
              <a:buNone/>
              <a:defRPr/>
            </a:pPr>
            <a:r>
              <a:rPr lang="en-US" sz="2000" dirty="0" smtClean="0">
                <a:solidFill>
                  <a:schemeClr val="accent3">
                    <a:lumMod val="50000"/>
                  </a:schemeClr>
                </a:solidFill>
                <a:effectLst>
                  <a:outerShdw blurRad="38100" dist="38100" dir="2700000" algn="tl">
                    <a:srgbClr val="C0C0C0"/>
                  </a:outerShdw>
                </a:effectLst>
              </a:rPr>
              <a:t>University Advising and Career Development Center (UACDC)</a:t>
            </a:r>
          </a:p>
          <a:p>
            <a:pPr algn="r" eaLnBrk="1" fontAlgn="auto" hangingPunct="1">
              <a:lnSpc>
                <a:spcPct val="80000"/>
              </a:lnSpc>
              <a:spcAft>
                <a:spcPts val="0"/>
              </a:spcAft>
              <a:buFont typeface="Wingdings 2"/>
              <a:buNone/>
              <a:defRPr/>
            </a:pPr>
            <a:r>
              <a:rPr lang="en-US" sz="2000" dirty="0" smtClean="0">
                <a:solidFill>
                  <a:schemeClr val="accent3">
                    <a:lumMod val="50000"/>
                  </a:schemeClr>
                </a:solidFill>
                <a:effectLst>
                  <a:outerShdw blurRad="38100" dist="38100" dir="2700000" algn="tl">
                    <a:srgbClr val="C0C0C0"/>
                  </a:outerShdw>
                </a:effectLst>
              </a:rPr>
              <a:t>734 487 0400</a:t>
            </a:r>
          </a:p>
          <a:p>
            <a:pPr algn="r" eaLnBrk="1" fontAlgn="auto" hangingPunct="1">
              <a:lnSpc>
                <a:spcPct val="80000"/>
              </a:lnSpc>
              <a:spcAft>
                <a:spcPts val="0"/>
              </a:spcAft>
              <a:buFont typeface="Wingdings 2"/>
              <a:buNone/>
              <a:defRPr/>
            </a:pPr>
            <a:r>
              <a:rPr lang="en-US" sz="2000" dirty="0" smtClean="0">
                <a:solidFill>
                  <a:schemeClr val="accent3">
                    <a:lumMod val="50000"/>
                  </a:schemeClr>
                </a:solidFill>
                <a:effectLst>
                  <a:outerShdw blurRad="38100" dist="38100" dir="2700000" algn="tl">
                    <a:srgbClr val="C0C0C0"/>
                  </a:outerShdw>
                </a:effectLst>
              </a:rPr>
              <a:t>lorraine.mcknight@emich.edu</a:t>
            </a:r>
          </a:p>
          <a:p>
            <a:pPr algn="r" eaLnBrk="1" fontAlgn="auto" hangingPunct="1">
              <a:lnSpc>
                <a:spcPct val="80000"/>
              </a:lnSpc>
              <a:spcAft>
                <a:spcPts val="0"/>
              </a:spcAft>
              <a:buFont typeface="Wingdings 2"/>
              <a:buNone/>
              <a:defRPr/>
            </a:pPr>
            <a:endParaRPr lang="en-US" sz="2000" dirty="0" smtClean="0">
              <a:effectLst>
                <a:outerShdw blurRad="38100" dist="38100" dir="2700000" algn="tl">
                  <a:srgbClr val="C0C0C0"/>
                </a:outerShdw>
              </a:effectLst>
            </a:endParaRPr>
          </a:p>
          <a:p>
            <a:pPr eaLnBrk="1" fontAlgn="auto" hangingPunct="1">
              <a:lnSpc>
                <a:spcPct val="80000"/>
              </a:lnSpc>
              <a:spcAft>
                <a:spcPts val="0"/>
              </a:spcAft>
              <a:buFont typeface="Wingdings 2"/>
              <a:buNone/>
              <a:defRPr/>
            </a:pPr>
            <a:endParaRPr lang="en-US" sz="2000" dirty="0" smtClean="0"/>
          </a:p>
          <a:p>
            <a:pPr eaLnBrk="1" fontAlgn="auto" hangingPunct="1">
              <a:lnSpc>
                <a:spcPct val="80000"/>
              </a:lnSpc>
              <a:spcAft>
                <a:spcPts val="0"/>
              </a:spcAft>
              <a:buFont typeface="Wingdings 2"/>
              <a:buNone/>
              <a:defRPr/>
            </a:pPr>
            <a:endParaRPr lang="en-US" sz="2000" dirty="0" smtClean="0"/>
          </a:p>
        </p:txBody>
      </p:sp>
      <p:sp>
        <p:nvSpPr>
          <p:cNvPr id="13315" name="AutoShape 2"/>
          <p:cNvSpPr>
            <a:spLocks noGrp="1" noChangeArrowheads="1"/>
          </p:cNvSpPr>
          <p:nvPr>
            <p:ph type="ctrTitle"/>
          </p:nvPr>
        </p:nvSpPr>
        <p:spPr>
          <a:xfrm>
            <a:off x="228600" y="228600"/>
            <a:ext cx="8610600" cy="1981200"/>
          </a:xfrm>
        </p:spPr>
        <p:txBody>
          <a:bodyPr/>
          <a:lstStyle/>
          <a:p>
            <a:pPr eaLnBrk="1" hangingPunct="1">
              <a:defRPr/>
            </a:pPr>
            <a:r>
              <a:rPr lang="en-US" sz="2400" b="1" dirty="0" smtClean="0"/>
              <a:t>Fostering Success Michigan </a:t>
            </a:r>
            <a:br>
              <a:rPr lang="en-US" sz="2400" b="1" dirty="0" smtClean="0"/>
            </a:br>
            <a:r>
              <a:rPr lang="en-US" sz="2400" b="1" dirty="0" smtClean="0"/>
              <a:t/>
            </a:r>
            <a:br>
              <a:rPr lang="en-US" sz="2400" b="1" dirty="0" smtClean="0"/>
            </a:br>
            <a:r>
              <a:rPr lang="en-US" sz="4000" b="1" dirty="0" smtClean="0"/>
              <a:t>Networking</a:t>
            </a:r>
            <a:r>
              <a:rPr lang="en-US" sz="3200" b="1" dirty="0" smtClean="0"/>
              <a:t> and </a:t>
            </a:r>
            <a:br>
              <a:rPr lang="en-US" sz="3200" b="1" dirty="0" smtClean="0"/>
            </a:br>
            <a:r>
              <a:rPr lang="en-US" sz="4000" b="1" dirty="0" smtClean="0"/>
              <a:t>Job Search Preparation</a:t>
            </a:r>
            <a:endParaRPr lang="en-US" sz="4000" b="1" i="1" u="sng" dirty="0" smtClean="0">
              <a:latin typeface="+mn-lt"/>
            </a:endParaRPr>
          </a:p>
        </p:txBody>
      </p:sp>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Slide Number Placeholder 6"/>
          <p:cNvSpPr>
            <a:spLocks noGrp="1"/>
          </p:cNvSpPr>
          <p:nvPr>
            <p:ph type="sldNum" sz="quarter" idx="4294967295"/>
          </p:nvPr>
        </p:nvSpPr>
        <p:spPr bwMode="auto">
          <a:xfrm>
            <a:off x="6638925" y="6161088"/>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dirty="0" smtClean="0"/>
          </a:p>
        </p:txBody>
      </p:sp>
      <p:sp>
        <p:nvSpPr>
          <p:cNvPr id="24579" name="Rectangle 2"/>
          <p:cNvSpPr>
            <a:spLocks noGrp="1" noChangeArrowheads="1"/>
          </p:cNvSpPr>
          <p:nvPr>
            <p:ph type="title"/>
          </p:nvPr>
        </p:nvSpPr>
        <p:spPr>
          <a:xfrm>
            <a:off x="1447800" y="304800"/>
            <a:ext cx="6324600" cy="796925"/>
          </a:xfrm>
        </p:spPr>
        <p:txBody>
          <a:bodyPr/>
          <a:lstStyle/>
          <a:p>
            <a:pPr eaLnBrk="1" hangingPunct="1"/>
            <a:r>
              <a:rPr lang="en-US" altLang="en-US" sz="2800" b="1" dirty="0">
                <a:solidFill>
                  <a:schemeClr val="accent3">
                    <a:lumMod val="50000"/>
                  </a:schemeClr>
                </a:solidFill>
              </a:rPr>
              <a:t>What</a:t>
            </a:r>
            <a:r>
              <a:rPr lang="en-US" altLang="en-US" sz="2800" dirty="0" smtClean="0">
                <a:latin typeface="Cooper Black" pitchFamily="18" charset="0"/>
              </a:rPr>
              <a:t> </a:t>
            </a:r>
            <a:r>
              <a:rPr lang="en-US" altLang="en-US" sz="2800" b="1" dirty="0">
                <a:solidFill>
                  <a:schemeClr val="accent3">
                    <a:lumMod val="50000"/>
                  </a:schemeClr>
                </a:solidFill>
              </a:rPr>
              <a:t>Will the Interviewer</a:t>
            </a:r>
            <a:br>
              <a:rPr lang="en-US" altLang="en-US" sz="2800" b="1" dirty="0">
                <a:solidFill>
                  <a:schemeClr val="accent3">
                    <a:lumMod val="50000"/>
                  </a:schemeClr>
                </a:solidFill>
              </a:rPr>
            </a:br>
            <a:r>
              <a:rPr lang="en-US" altLang="en-US" sz="2800" b="1" dirty="0">
                <a:solidFill>
                  <a:schemeClr val="accent3">
                    <a:lumMod val="50000"/>
                  </a:schemeClr>
                </a:solidFill>
              </a:rPr>
              <a:t> Look For?</a:t>
            </a:r>
          </a:p>
        </p:txBody>
      </p:sp>
      <p:sp>
        <p:nvSpPr>
          <p:cNvPr id="29699" name="Rectangle 3"/>
          <p:cNvSpPr>
            <a:spLocks noGrp="1" noChangeArrowheads="1"/>
          </p:cNvSpPr>
          <p:nvPr>
            <p:ph sz="quarter" idx="4294967295"/>
          </p:nvPr>
        </p:nvSpPr>
        <p:spPr>
          <a:xfrm>
            <a:off x="457200" y="1676400"/>
            <a:ext cx="4078288" cy="4648200"/>
          </a:xfrm>
          <a:prstGeom prst="rect">
            <a:avLst/>
          </a:prstGeom>
        </p:spPr>
        <p:txBody>
          <a:bodyPr rtlCol="0">
            <a:normAutofit lnSpcReduction="10000"/>
          </a:bodyPr>
          <a:lstStyle/>
          <a:p>
            <a:pPr marL="365760" indent="-365760" eaLnBrk="1" fontAlgn="auto" hangingPunct="1">
              <a:spcAft>
                <a:spcPts val="0"/>
              </a:spcAft>
              <a:defRPr/>
            </a:pPr>
            <a:r>
              <a:rPr lang="en-US" b="1" dirty="0" smtClean="0">
                <a:solidFill>
                  <a:schemeClr val="tx1">
                    <a:lumMod val="85000"/>
                    <a:lumOff val="15000"/>
                  </a:schemeClr>
                </a:solidFill>
              </a:rPr>
              <a:t>Your Appearance</a:t>
            </a:r>
          </a:p>
          <a:p>
            <a:pPr marL="777240" lvl="1" indent="-365760" eaLnBrk="1" fontAlgn="auto" hangingPunct="1">
              <a:spcAft>
                <a:spcPts val="0"/>
              </a:spcAft>
              <a:defRPr/>
            </a:pPr>
            <a:r>
              <a:rPr lang="en-US" sz="2000" dirty="0" smtClean="0">
                <a:solidFill>
                  <a:schemeClr val="tx1">
                    <a:lumMod val="85000"/>
                    <a:lumOff val="15000"/>
                  </a:schemeClr>
                </a:solidFill>
              </a:rPr>
              <a:t>Conservative dress, neatness, grooming</a:t>
            </a:r>
          </a:p>
          <a:p>
            <a:pPr marL="365760" indent="-365760" eaLnBrk="1" fontAlgn="auto" hangingPunct="1">
              <a:spcAft>
                <a:spcPts val="0"/>
              </a:spcAft>
              <a:defRPr/>
            </a:pPr>
            <a:r>
              <a:rPr lang="en-US" b="1" dirty="0" smtClean="0">
                <a:solidFill>
                  <a:schemeClr val="tx1">
                    <a:lumMod val="85000"/>
                    <a:lumOff val="15000"/>
                  </a:schemeClr>
                </a:solidFill>
              </a:rPr>
              <a:t>Communication Skills</a:t>
            </a:r>
          </a:p>
          <a:p>
            <a:pPr marL="777240" lvl="1" indent="-365760" eaLnBrk="1" fontAlgn="auto" hangingPunct="1">
              <a:spcAft>
                <a:spcPts val="0"/>
              </a:spcAft>
              <a:defRPr/>
            </a:pPr>
            <a:r>
              <a:rPr lang="en-US" sz="2000" dirty="0" smtClean="0">
                <a:solidFill>
                  <a:schemeClr val="tx1">
                    <a:lumMod val="85000"/>
                    <a:lumOff val="15000"/>
                  </a:schemeClr>
                </a:solidFill>
              </a:rPr>
              <a:t>Ability to express yourself well</a:t>
            </a:r>
          </a:p>
          <a:p>
            <a:pPr marL="777240" lvl="1" indent="-365760" eaLnBrk="1" fontAlgn="auto" hangingPunct="1">
              <a:spcAft>
                <a:spcPts val="0"/>
              </a:spcAft>
              <a:defRPr/>
            </a:pPr>
            <a:r>
              <a:rPr lang="en-US" sz="2000" dirty="0" smtClean="0">
                <a:solidFill>
                  <a:schemeClr val="tx1">
                    <a:lumMod val="85000"/>
                    <a:lumOff val="15000"/>
                  </a:schemeClr>
                </a:solidFill>
              </a:rPr>
              <a:t>What you write and what is written about you</a:t>
            </a:r>
          </a:p>
          <a:p>
            <a:pPr marL="365760" indent="-365760" eaLnBrk="1" fontAlgn="auto" hangingPunct="1">
              <a:spcAft>
                <a:spcPts val="0"/>
              </a:spcAft>
              <a:defRPr/>
            </a:pPr>
            <a:r>
              <a:rPr lang="en-US" b="1" dirty="0" smtClean="0">
                <a:solidFill>
                  <a:schemeClr val="tx1">
                    <a:lumMod val="85000"/>
                    <a:lumOff val="15000"/>
                  </a:schemeClr>
                </a:solidFill>
              </a:rPr>
              <a:t>Personality</a:t>
            </a:r>
          </a:p>
          <a:p>
            <a:pPr marL="777240" lvl="1" indent="-365760" eaLnBrk="1" fontAlgn="auto" hangingPunct="1">
              <a:spcAft>
                <a:spcPts val="0"/>
              </a:spcAft>
              <a:defRPr/>
            </a:pPr>
            <a:r>
              <a:rPr lang="en-US" sz="2000" dirty="0" smtClean="0">
                <a:solidFill>
                  <a:schemeClr val="tx1">
                    <a:lumMod val="85000"/>
                    <a:lumOff val="15000"/>
                  </a:schemeClr>
                </a:solidFill>
              </a:rPr>
              <a:t>Approachability,  confidence, poise, enthusiasm, ambition</a:t>
            </a:r>
            <a:endParaRPr lang="en-US" sz="1600" dirty="0" smtClean="0">
              <a:solidFill>
                <a:schemeClr val="tx1">
                  <a:lumMod val="85000"/>
                  <a:lumOff val="15000"/>
                </a:schemeClr>
              </a:solidFill>
            </a:endParaRPr>
          </a:p>
        </p:txBody>
      </p:sp>
      <p:sp>
        <p:nvSpPr>
          <p:cNvPr id="29700" name="Rectangle 4"/>
          <p:cNvSpPr>
            <a:spLocks noGrp="1" noChangeArrowheads="1"/>
          </p:cNvSpPr>
          <p:nvPr>
            <p:ph sz="quarter" idx="4294967295"/>
          </p:nvPr>
        </p:nvSpPr>
        <p:spPr>
          <a:xfrm>
            <a:off x="4648200" y="1676400"/>
            <a:ext cx="4267200" cy="4800600"/>
          </a:xfrm>
          <a:prstGeom prst="rect">
            <a:avLst/>
          </a:prstGeom>
        </p:spPr>
        <p:txBody>
          <a:bodyPr/>
          <a:lstStyle/>
          <a:p>
            <a:pPr eaLnBrk="1" hangingPunct="1">
              <a:lnSpc>
                <a:spcPct val="90000"/>
              </a:lnSpc>
            </a:pPr>
            <a:r>
              <a:rPr lang="en-US" altLang="en-US" b="1" dirty="0" smtClean="0"/>
              <a:t>Experience</a:t>
            </a:r>
          </a:p>
          <a:p>
            <a:pPr lvl="1" eaLnBrk="1" hangingPunct="1">
              <a:lnSpc>
                <a:spcPct val="90000"/>
              </a:lnSpc>
            </a:pPr>
            <a:r>
              <a:rPr lang="en-US" altLang="en-US" sz="2000" dirty="0">
                <a:solidFill>
                  <a:schemeClr val="tx1">
                    <a:lumMod val="85000"/>
                    <a:lumOff val="15000"/>
                  </a:schemeClr>
                </a:solidFill>
              </a:rPr>
              <a:t>Related Background</a:t>
            </a:r>
          </a:p>
          <a:p>
            <a:pPr lvl="1" eaLnBrk="1" hangingPunct="1">
              <a:lnSpc>
                <a:spcPct val="90000"/>
              </a:lnSpc>
            </a:pPr>
            <a:r>
              <a:rPr lang="en-US" altLang="en-US" sz="2000" dirty="0">
                <a:solidFill>
                  <a:schemeClr val="tx1">
                    <a:lumMod val="85000"/>
                    <a:lumOff val="15000"/>
                  </a:schemeClr>
                </a:solidFill>
              </a:rPr>
              <a:t>Good work ethic</a:t>
            </a:r>
          </a:p>
          <a:p>
            <a:pPr eaLnBrk="1" hangingPunct="1">
              <a:lnSpc>
                <a:spcPct val="90000"/>
              </a:lnSpc>
            </a:pPr>
            <a:r>
              <a:rPr lang="en-US" altLang="en-US" b="1" dirty="0" smtClean="0"/>
              <a:t>Motivation</a:t>
            </a:r>
          </a:p>
          <a:p>
            <a:pPr lvl="1" eaLnBrk="1" hangingPunct="1">
              <a:lnSpc>
                <a:spcPct val="90000"/>
              </a:lnSpc>
            </a:pPr>
            <a:r>
              <a:rPr lang="en-US" altLang="en-US" sz="2000" dirty="0">
                <a:solidFill>
                  <a:schemeClr val="tx1">
                    <a:lumMod val="85000"/>
                    <a:lumOff val="15000"/>
                  </a:schemeClr>
                </a:solidFill>
              </a:rPr>
              <a:t>Well defined goals and good sense of self</a:t>
            </a:r>
          </a:p>
          <a:p>
            <a:pPr eaLnBrk="1" hangingPunct="1">
              <a:lnSpc>
                <a:spcPct val="90000"/>
              </a:lnSpc>
            </a:pPr>
            <a:r>
              <a:rPr lang="en-US" altLang="en-US" b="1" dirty="0" smtClean="0"/>
              <a:t>Preparation</a:t>
            </a:r>
          </a:p>
          <a:p>
            <a:pPr lvl="1" eaLnBrk="1" hangingPunct="1">
              <a:lnSpc>
                <a:spcPct val="90000"/>
              </a:lnSpc>
            </a:pPr>
            <a:r>
              <a:rPr lang="en-US" altLang="en-US" sz="2000" dirty="0">
                <a:solidFill>
                  <a:schemeClr val="tx1">
                    <a:lumMod val="85000"/>
                    <a:lumOff val="15000"/>
                  </a:schemeClr>
                </a:solidFill>
              </a:rPr>
              <a:t>Ability to discuss hot topics related to your field</a:t>
            </a:r>
          </a:p>
          <a:p>
            <a:pPr lvl="1" eaLnBrk="1" hangingPunct="1">
              <a:lnSpc>
                <a:spcPct val="90000"/>
              </a:lnSpc>
            </a:pPr>
            <a:r>
              <a:rPr lang="en-US" altLang="en-US" sz="2000" dirty="0">
                <a:solidFill>
                  <a:schemeClr val="tx1">
                    <a:lumMod val="85000"/>
                    <a:lumOff val="15000"/>
                  </a:schemeClr>
                </a:solidFill>
              </a:rPr>
              <a:t>Are you knowledgeable about the employer?</a:t>
            </a:r>
          </a:p>
        </p:txBody>
      </p:sp>
    </p:spTree>
    <p:extLst>
      <p:ext uri="{BB962C8B-B14F-4D97-AF65-F5344CB8AC3E}">
        <p14:creationId xmlns:p14="http://schemas.microsoft.com/office/powerpoint/2010/main" val="15159422"/>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 calcmode="lin" valueType="num">
                                      <p:cBhvr additive="base">
                                        <p:cTn id="7" dur="500" fill="hold"/>
                                        <p:tgtEl>
                                          <p:spTgt spid="2969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9699">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9699">
                                            <p:txEl>
                                              <p:pRg st="1" end="1"/>
                                            </p:txEl>
                                          </p:spTgt>
                                        </p:tgtEl>
                                        <p:attrNameLst>
                                          <p:attrName>style.visibility</p:attrName>
                                        </p:attrNameLst>
                                      </p:cBhvr>
                                      <p:to>
                                        <p:strVal val="visible"/>
                                      </p:to>
                                    </p:set>
                                    <p:anim calcmode="lin" valueType="num">
                                      <p:cBhvr additive="base">
                                        <p:cTn id="11" dur="500" fill="hold"/>
                                        <p:tgtEl>
                                          <p:spTgt spid="29699">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29699">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9699">
                                            <p:txEl>
                                              <p:pRg st="2" end="2"/>
                                            </p:txEl>
                                          </p:spTgt>
                                        </p:tgtEl>
                                        <p:attrNameLst>
                                          <p:attrName>style.visibility</p:attrName>
                                        </p:attrNameLst>
                                      </p:cBhvr>
                                      <p:to>
                                        <p:strVal val="visible"/>
                                      </p:to>
                                    </p:set>
                                    <p:anim calcmode="lin" valueType="num">
                                      <p:cBhvr additive="base">
                                        <p:cTn id="15" dur="500" fill="hold"/>
                                        <p:tgtEl>
                                          <p:spTgt spid="29699">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29699">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29699">
                                            <p:txEl>
                                              <p:pRg st="3" end="3"/>
                                            </p:txEl>
                                          </p:spTgt>
                                        </p:tgtEl>
                                        <p:attrNameLst>
                                          <p:attrName>style.visibility</p:attrName>
                                        </p:attrNameLst>
                                      </p:cBhvr>
                                      <p:to>
                                        <p:strVal val="visible"/>
                                      </p:to>
                                    </p:set>
                                    <p:anim calcmode="lin" valueType="num">
                                      <p:cBhvr additive="base">
                                        <p:cTn id="19" dur="500" fill="hold"/>
                                        <p:tgtEl>
                                          <p:spTgt spid="29699">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9699">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29699">
                                            <p:txEl>
                                              <p:pRg st="4" end="4"/>
                                            </p:txEl>
                                          </p:spTgt>
                                        </p:tgtEl>
                                        <p:attrNameLst>
                                          <p:attrName>style.visibility</p:attrName>
                                        </p:attrNameLst>
                                      </p:cBhvr>
                                      <p:to>
                                        <p:strVal val="visible"/>
                                      </p:to>
                                    </p:set>
                                    <p:anim calcmode="lin" valueType="num">
                                      <p:cBhvr additive="base">
                                        <p:cTn id="23" dur="500" fill="hold"/>
                                        <p:tgtEl>
                                          <p:spTgt spid="29699">
                                            <p:txEl>
                                              <p:pRg st="4" end="4"/>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29699">
                                            <p:txEl>
                                              <p:pRg st="4" end="4"/>
                                            </p:txEl>
                                          </p:spTgt>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29699">
                                            <p:txEl>
                                              <p:pRg st="5" end="5"/>
                                            </p:txEl>
                                          </p:spTgt>
                                        </p:tgtEl>
                                        <p:attrNameLst>
                                          <p:attrName>style.visibility</p:attrName>
                                        </p:attrNameLst>
                                      </p:cBhvr>
                                      <p:to>
                                        <p:strVal val="visible"/>
                                      </p:to>
                                    </p:set>
                                    <p:anim calcmode="lin" valueType="num">
                                      <p:cBhvr additive="base">
                                        <p:cTn id="27" dur="500" fill="hold"/>
                                        <p:tgtEl>
                                          <p:spTgt spid="29699">
                                            <p:txEl>
                                              <p:pRg st="5" end="5"/>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29699">
                                            <p:txEl>
                                              <p:pRg st="5" end="5"/>
                                            </p:txEl>
                                          </p:spTgt>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29699">
                                            <p:txEl>
                                              <p:pRg st="6" end="6"/>
                                            </p:txEl>
                                          </p:spTgt>
                                        </p:tgtEl>
                                        <p:attrNameLst>
                                          <p:attrName>style.visibility</p:attrName>
                                        </p:attrNameLst>
                                      </p:cBhvr>
                                      <p:to>
                                        <p:strVal val="visible"/>
                                      </p:to>
                                    </p:set>
                                    <p:anim calcmode="lin" valueType="num">
                                      <p:cBhvr additive="base">
                                        <p:cTn id="31" dur="500" fill="hold"/>
                                        <p:tgtEl>
                                          <p:spTgt spid="29699">
                                            <p:txEl>
                                              <p:pRg st="6" end="6"/>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29699">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29700">
                                            <p:txEl>
                                              <p:pRg st="0" end="0"/>
                                            </p:txEl>
                                          </p:spTgt>
                                        </p:tgtEl>
                                        <p:attrNameLst>
                                          <p:attrName>style.visibility</p:attrName>
                                        </p:attrNameLst>
                                      </p:cBhvr>
                                      <p:to>
                                        <p:strVal val="visible"/>
                                      </p:to>
                                    </p:set>
                                    <p:anim calcmode="lin" valueType="num">
                                      <p:cBhvr additive="base">
                                        <p:cTn id="37" dur="500" fill="hold"/>
                                        <p:tgtEl>
                                          <p:spTgt spid="29700">
                                            <p:txEl>
                                              <p:pRg st="0" end="0"/>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29700">
                                            <p:txEl>
                                              <p:pRg st="0" end="0"/>
                                            </p:txEl>
                                          </p:spTgt>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29700">
                                            <p:txEl>
                                              <p:pRg st="1" end="1"/>
                                            </p:txEl>
                                          </p:spTgt>
                                        </p:tgtEl>
                                        <p:attrNameLst>
                                          <p:attrName>style.visibility</p:attrName>
                                        </p:attrNameLst>
                                      </p:cBhvr>
                                      <p:to>
                                        <p:strVal val="visible"/>
                                      </p:to>
                                    </p:set>
                                    <p:anim calcmode="lin" valueType="num">
                                      <p:cBhvr additive="base">
                                        <p:cTn id="41" dur="500" fill="hold"/>
                                        <p:tgtEl>
                                          <p:spTgt spid="29700">
                                            <p:txEl>
                                              <p:pRg st="1" end="1"/>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29700">
                                            <p:txEl>
                                              <p:pRg st="1" end="1"/>
                                            </p:txEl>
                                          </p:spTgt>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29700">
                                            <p:txEl>
                                              <p:pRg st="2" end="2"/>
                                            </p:txEl>
                                          </p:spTgt>
                                        </p:tgtEl>
                                        <p:attrNameLst>
                                          <p:attrName>style.visibility</p:attrName>
                                        </p:attrNameLst>
                                      </p:cBhvr>
                                      <p:to>
                                        <p:strVal val="visible"/>
                                      </p:to>
                                    </p:set>
                                    <p:anim calcmode="lin" valueType="num">
                                      <p:cBhvr additive="base">
                                        <p:cTn id="45" dur="500" fill="hold"/>
                                        <p:tgtEl>
                                          <p:spTgt spid="29700">
                                            <p:txEl>
                                              <p:pRg st="2" end="2"/>
                                            </p:txEl>
                                          </p:spTgt>
                                        </p:tgtEl>
                                        <p:attrNameLst>
                                          <p:attrName>ppt_x</p:attrName>
                                        </p:attrNameLst>
                                      </p:cBhvr>
                                      <p:tavLst>
                                        <p:tav tm="0">
                                          <p:val>
                                            <p:strVal val="1+#ppt_w/2"/>
                                          </p:val>
                                        </p:tav>
                                        <p:tav tm="100000">
                                          <p:val>
                                            <p:strVal val="#ppt_x"/>
                                          </p:val>
                                        </p:tav>
                                      </p:tavLst>
                                    </p:anim>
                                    <p:anim calcmode="lin" valueType="num">
                                      <p:cBhvr additive="base">
                                        <p:cTn id="46" dur="500" fill="hold"/>
                                        <p:tgtEl>
                                          <p:spTgt spid="29700">
                                            <p:txEl>
                                              <p:pRg st="2" end="2"/>
                                            </p:txEl>
                                          </p:spTgt>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29700">
                                            <p:txEl>
                                              <p:pRg st="3" end="3"/>
                                            </p:txEl>
                                          </p:spTgt>
                                        </p:tgtEl>
                                        <p:attrNameLst>
                                          <p:attrName>style.visibility</p:attrName>
                                        </p:attrNameLst>
                                      </p:cBhvr>
                                      <p:to>
                                        <p:strVal val="visible"/>
                                      </p:to>
                                    </p:set>
                                    <p:anim calcmode="lin" valueType="num">
                                      <p:cBhvr additive="base">
                                        <p:cTn id="49" dur="500" fill="hold"/>
                                        <p:tgtEl>
                                          <p:spTgt spid="29700">
                                            <p:txEl>
                                              <p:pRg st="3" end="3"/>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29700">
                                            <p:txEl>
                                              <p:pRg st="3" end="3"/>
                                            </p:txEl>
                                          </p:spTgt>
                                        </p:tgtEl>
                                        <p:attrNameLst>
                                          <p:attrName>ppt_y</p:attrName>
                                        </p:attrNameLst>
                                      </p:cBhvr>
                                      <p:tavLst>
                                        <p:tav tm="0">
                                          <p:val>
                                            <p:strVal val="#ppt_y"/>
                                          </p:val>
                                        </p:tav>
                                        <p:tav tm="100000">
                                          <p:val>
                                            <p:strVal val="#ppt_y"/>
                                          </p:val>
                                        </p:tav>
                                      </p:tavLst>
                                    </p:anim>
                                  </p:childTnLst>
                                </p:cTn>
                              </p:par>
                              <p:par>
                                <p:cTn id="51" presetID="2" presetClass="entr" presetSubtype="2" fill="hold" grpId="0" nodeType="withEffect">
                                  <p:stCondLst>
                                    <p:cond delay="0"/>
                                  </p:stCondLst>
                                  <p:childTnLst>
                                    <p:set>
                                      <p:cBhvr>
                                        <p:cTn id="52" dur="1" fill="hold">
                                          <p:stCondLst>
                                            <p:cond delay="0"/>
                                          </p:stCondLst>
                                        </p:cTn>
                                        <p:tgtEl>
                                          <p:spTgt spid="29700">
                                            <p:txEl>
                                              <p:pRg st="4" end="4"/>
                                            </p:txEl>
                                          </p:spTgt>
                                        </p:tgtEl>
                                        <p:attrNameLst>
                                          <p:attrName>style.visibility</p:attrName>
                                        </p:attrNameLst>
                                      </p:cBhvr>
                                      <p:to>
                                        <p:strVal val="visible"/>
                                      </p:to>
                                    </p:set>
                                    <p:anim calcmode="lin" valueType="num">
                                      <p:cBhvr additive="base">
                                        <p:cTn id="53" dur="500" fill="hold"/>
                                        <p:tgtEl>
                                          <p:spTgt spid="29700">
                                            <p:txEl>
                                              <p:pRg st="4" end="4"/>
                                            </p:txEl>
                                          </p:spTgt>
                                        </p:tgtEl>
                                        <p:attrNameLst>
                                          <p:attrName>ppt_x</p:attrName>
                                        </p:attrNameLst>
                                      </p:cBhvr>
                                      <p:tavLst>
                                        <p:tav tm="0">
                                          <p:val>
                                            <p:strVal val="1+#ppt_w/2"/>
                                          </p:val>
                                        </p:tav>
                                        <p:tav tm="100000">
                                          <p:val>
                                            <p:strVal val="#ppt_x"/>
                                          </p:val>
                                        </p:tav>
                                      </p:tavLst>
                                    </p:anim>
                                    <p:anim calcmode="lin" valueType="num">
                                      <p:cBhvr additive="base">
                                        <p:cTn id="54" dur="500" fill="hold"/>
                                        <p:tgtEl>
                                          <p:spTgt spid="29700">
                                            <p:txEl>
                                              <p:pRg st="4" end="4"/>
                                            </p:txEl>
                                          </p:spTgt>
                                        </p:tgtEl>
                                        <p:attrNameLst>
                                          <p:attrName>ppt_y</p:attrName>
                                        </p:attrNameLst>
                                      </p:cBhvr>
                                      <p:tavLst>
                                        <p:tav tm="0">
                                          <p:val>
                                            <p:strVal val="#ppt_y"/>
                                          </p:val>
                                        </p:tav>
                                        <p:tav tm="100000">
                                          <p:val>
                                            <p:strVal val="#ppt_y"/>
                                          </p:val>
                                        </p:tav>
                                      </p:tavLst>
                                    </p:anim>
                                  </p:childTnLst>
                                </p:cTn>
                              </p:par>
                              <p:par>
                                <p:cTn id="55" presetID="2" presetClass="entr" presetSubtype="2" fill="hold" grpId="0" nodeType="withEffect">
                                  <p:stCondLst>
                                    <p:cond delay="0"/>
                                  </p:stCondLst>
                                  <p:childTnLst>
                                    <p:set>
                                      <p:cBhvr>
                                        <p:cTn id="56" dur="1" fill="hold">
                                          <p:stCondLst>
                                            <p:cond delay="0"/>
                                          </p:stCondLst>
                                        </p:cTn>
                                        <p:tgtEl>
                                          <p:spTgt spid="29700">
                                            <p:txEl>
                                              <p:pRg st="5" end="5"/>
                                            </p:txEl>
                                          </p:spTgt>
                                        </p:tgtEl>
                                        <p:attrNameLst>
                                          <p:attrName>style.visibility</p:attrName>
                                        </p:attrNameLst>
                                      </p:cBhvr>
                                      <p:to>
                                        <p:strVal val="visible"/>
                                      </p:to>
                                    </p:set>
                                    <p:anim calcmode="lin" valueType="num">
                                      <p:cBhvr additive="base">
                                        <p:cTn id="57" dur="500" fill="hold"/>
                                        <p:tgtEl>
                                          <p:spTgt spid="29700">
                                            <p:txEl>
                                              <p:pRg st="5" end="5"/>
                                            </p:txEl>
                                          </p:spTgt>
                                        </p:tgtEl>
                                        <p:attrNameLst>
                                          <p:attrName>ppt_x</p:attrName>
                                        </p:attrNameLst>
                                      </p:cBhvr>
                                      <p:tavLst>
                                        <p:tav tm="0">
                                          <p:val>
                                            <p:strVal val="1+#ppt_w/2"/>
                                          </p:val>
                                        </p:tav>
                                        <p:tav tm="100000">
                                          <p:val>
                                            <p:strVal val="#ppt_x"/>
                                          </p:val>
                                        </p:tav>
                                      </p:tavLst>
                                    </p:anim>
                                    <p:anim calcmode="lin" valueType="num">
                                      <p:cBhvr additive="base">
                                        <p:cTn id="58" dur="500" fill="hold"/>
                                        <p:tgtEl>
                                          <p:spTgt spid="29700">
                                            <p:txEl>
                                              <p:pRg st="5" end="5"/>
                                            </p:txEl>
                                          </p:spTgt>
                                        </p:tgtEl>
                                        <p:attrNameLst>
                                          <p:attrName>ppt_y</p:attrName>
                                        </p:attrNameLst>
                                      </p:cBhvr>
                                      <p:tavLst>
                                        <p:tav tm="0">
                                          <p:val>
                                            <p:strVal val="#ppt_y"/>
                                          </p:val>
                                        </p:tav>
                                        <p:tav tm="100000">
                                          <p:val>
                                            <p:strVal val="#ppt_y"/>
                                          </p:val>
                                        </p:tav>
                                      </p:tavLst>
                                    </p:anim>
                                  </p:childTnLst>
                                </p:cTn>
                              </p:par>
                              <p:par>
                                <p:cTn id="59" presetID="2" presetClass="entr" presetSubtype="2" fill="hold" grpId="0" nodeType="withEffect">
                                  <p:stCondLst>
                                    <p:cond delay="0"/>
                                  </p:stCondLst>
                                  <p:childTnLst>
                                    <p:set>
                                      <p:cBhvr>
                                        <p:cTn id="60" dur="1" fill="hold">
                                          <p:stCondLst>
                                            <p:cond delay="0"/>
                                          </p:stCondLst>
                                        </p:cTn>
                                        <p:tgtEl>
                                          <p:spTgt spid="29700">
                                            <p:txEl>
                                              <p:pRg st="6" end="6"/>
                                            </p:txEl>
                                          </p:spTgt>
                                        </p:tgtEl>
                                        <p:attrNameLst>
                                          <p:attrName>style.visibility</p:attrName>
                                        </p:attrNameLst>
                                      </p:cBhvr>
                                      <p:to>
                                        <p:strVal val="visible"/>
                                      </p:to>
                                    </p:set>
                                    <p:anim calcmode="lin" valueType="num">
                                      <p:cBhvr additive="base">
                                        <p:cTn id="61" dur="500" fill="hold"/>
                                        <p:tgtEl>
                                          <p:spTgt spid="29700">
                                            <p:txEl>
                                              <p:pRg st="6" end="6"/>
                                            </p:tx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29700">
                                            <p:txEl>
                                              <p:pRg st="6" end="6"/>
                                            </p:txEl>
                                          </p:spTgt>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29700">
                                            <p:txEl>
                                              <p:pRg st="7" end="7"/>
                                            </p:txEl>
                                          </p:spTgt>
                                        </p:tgtEl>
                                        <p:attrNameLst>
                                          <p:attrName>style.visibility</p:attrName>
                                        </p:attrNameLst>
                                      </p:cBhvr>
                                      <p:to>
                                        <p:strVal val="visible"/>
                                      </p:to>
                                    </p:set>
                                    <p:anim calcmode="lin" valueType="num">
                                      <p:cBhvr additive="base">
                                        <p:cTn id="65" dur="500" fill="hold"/>
                                        <p:tgtEl>
                                          <p:spTgt spid="29700">
                                            <p:txEl>
                                              <p:pRg st="7" end="7"/>
                                            </p:txEl>
                                          </p:spTgt>
                                        </p:tgtEl>
                                        <p:attrNameLst>
                                          <p:attrName>ppt_x</p:attrName>
                                        </p:attrNameLst>
                                      </p:cBhvr>
                                      <p:tavLst>
                                        <p:tav tm="0">
                                          <p:val>
                                            <p:strVal val="1+#ppt_w/2"/>
                                          </p:val>
                                        </p:tav>
                                        <p:tav tm="100000">
                                          <p:val>
                                            <p:strVal val="#ppt_x"/>
                                          </p:val>
                                        </p:tav>
                                      </p:tavLst>
                                    </p:anim>
                                    <p:anim calcmode="lin" valueType="num">
                                      <p:cBhvr additive="base">
                                        <p:cTn id="66" dur="500" fill="hold"/>
                                        <p:tgtEl>
                                          <p:spTgt spid="29700">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allAtOnce" autoUpdateAnimBg="0"/>
      <p:bldP spid="29700" grpId="0" build="allAtOnce"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914400" y="304800"/>
            <a:ext cx="7477125" cy="762000"/>
          </a:xfrm>
        </p:spPr>
        <p:txBody>
          <a:bodyPr/>
          <a:lstStyle/>
          <a:p>
            <a:pPr eaLnBrk="1" hangingPunct="1"/>
            <a:r>
              <a:rPr lang="en-US" altLang="en-US" sz="3200" b="1" dirty="0">
                <a:solidFill>
                  <a:schemeClr val="accent3">
                    <a:lumMod val="50000"/>
                  </a:schemeClr>
                </a:solidFill>
              </a:rPr>
              <a:t>Wrapping it up…</a:t>
            </a:r>
          </a:p>
        </p:txBody>
      </p:sp>
      <p:sp>
        <p:nvSpPr>
          <p:cNvPr id="31747" name="Rectangle 3"/>
          <p:cNvSpPr>
            <a:spLocks noGrp="1" noChangeArrowheads="1"/>
          </p:cNvSpPr>
          <p:nvPr>
            <p:ph type="body" sz="half" idx="1"/>
          </p:nvPr>
        </p:nvSpPr>
        <p:spPr>
          <a:xfrm>
            <a:off x="457200" y="1598613"/>
            <a:ext cx="4495800" cy="4802187"/>
          </a:xfrm>
        </p:spPr>
        <p:txBody>
          <a:bodyPr rtlCol="0">
            <a:normAutofit lnSpcReduction="10000"/>
          </a:bodyPr>
          <a:lstStyle/>
          <a:p>
            <a:pPr marL="365760" indent="-365760" eaLnBrk="1" fontAlgn="auto" hangingPunct="1">
              <a:spcAft>
                <a:spcPts val="0"/>
              </a:spcAft>
              <a:defRPr/>
            </a:pPr>
            <a:r>
              <a:rPr lang="en-US" dirty="0" smtClean="0">
                <a:solidFill>
                  <a:schemeClr val="tx1">
                    <a:lumMod val="85000"/>
                    <a:lumOff val="15000"/>
                  </a:schemeClr>
                </a:solidFill>
              </a:rPr>
              <a:t>Convey sincerity and honesty</a:t>
            </a:r>
          </a:p>
          <a:p>
            <a:pPr marL="365760" indent="-365760" eaLnBrk="1" fontAlgn="auto" hangingPunct="1">
              <a:spcAft>
                <a:spcPts val="0"/>
              </a:spcAft>
              <a:defRPr/>
            </a:pPr>
            <a:r>
              <a:rPr lang="en-US" dirty="0" smtClean="0">
                <a:solidFill>
                  <a:schemeClr val="tx1">
                    <a:lumMod val="85000"/>
                    <a:lumOff val="15000"/>
                  </a:schemeClr>
                </a:solidFill>
              </a:rPr>
              <a:t>Highlight one or two topics that have been discussed</a:t>
            </a:r>
          </a:p>
          <a:p>
            <a:pPr marL="365760" indent="-365760" eaLnBrk="1" fontAlgn="auto" hangingPunct="1">
              <a:spcAft>
                <a:spcPts val="0"/>
              </a:spcAft>
              <a:defRPr/>
            </a:pPr>
            <a:r>
              <a:rPr lang="en-US" dirty="0" smtClean="0">
                <a:solidFill>
                  <a:schemeClr val="tx1">
                    <a:lumMod val="85000"/>
                    <a:lumOff val="15000"/>
                  </a:schemeClr>
                </a:solidFill>
              </a:rPr>
              <a:t>Remember the interviewer’s name when you leave</a:t>
            </a:r>
          </a:p>
          <a:p>
            <a:pPr marL="365760" indent="-365760" eaLnBrk="1" fontAlgn="auto" hangingPunct="1">
              <a:spcAft>
                <a:spcPts val="0"/>
              </a:spcAft>
              <a:defRPr/>
            </a:pPr>
            <a:r>
              <a:rPr lang="en-US" dirty="0" smtClean="0">
                <a:solidFill>
                  <a:schemeClr val="tx1">
                    <a:lumMod val="85000"/>
                    <a:lumOff val="15000"/>
                  </a:schemeClr>
                </a:solidFill>
              </a:rPr>
              <a:t>Send a thank you letter within 2 days and/or email the same day</a:t>
            </a:r>
          </a:p>
        </p:txBody>
      </p:sp>
      <p:sp>
        <p:nvSpPr>
          <p:cNvPr id="25605" name="ClipArt Placeholder 2"/>
          <p:cNvSpPr>
            <a:spLocks noGrp="1" noTextEdit="1"/>
          </p:cNvSpPr>
          <p:nvPr>
            <p:ph type="clipArt" sz="half" idx="2"/>
          </p:nvPr>
        </p:nvSpPr>
        <p:spPr>
          <a:xfrm>
            <a:off x="4852988" y="1828800"/>
            <a:ext cx="3757612" cy="4413250"/>
          </a:xfrm>
        </p:spPr>
      </p:sp>
      <p:pic>
        <p:nvPicPr>
          <p:cNvPr id="25606" name="Picture 7" descr="C:\Users\lmcknig1\AppData\Local\Microsoft\Windows\Temporary Internet Files\Content.IE5\SCGU3ELG\MP900406569[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2988" y="1828800"/>
            <a:ext cx="3757612" cy="441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51048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iterate type="wd">
                                    <p:tmPct val="100000"/>
                                  </p:iterate>
                                  <p:childTnLst>
                                    <p:set>
                                      <p:cBhvr>
                                        <p:cTn id="6" dur="1" fill="hold">
                                          <p:stCondLst>
                                            <p:cond delay="0"/>
                                          </p:stCondLst>
                                        </p:cTn>
                                        <p:tgtEl>
                                          <p:spTgt spid="31747">
                                            <p:txEl>
                                              <p:pRg st="0" end="0"/>
                                            </p:txEl>
                                          </p:spTgt>
                                        </p:tgtEl>
                                        <p:attrNameLst>
                                          <p:attrName>style.visibility</p:attrName>
                                        </p:attrNameLst>
                                      </p:cBhvr>
                                      <p:to>
                                        <p:strVal val="visible"/>
                                      </p:to>
                                    </p:set>
                                    <p:anim calcmode="lin" valueType="num">
                                      <p:cBhvr additive="base">
                                        <p:cTn id="7" dur="300" fill="hold"/>
                                        <p:tgtEl>
                                          <p:spTgt spid="31747">
                                            <p:txEl>
                                              <p:pRg st="0" end="0"/>
                                            </p:txEl>
                                          </p:spTgt>
                                        </p:tgtEl>
                                        <p:attrNameLst>
                                          <p:attrName>ppt_x</p:attrName>
                                        </p:attrNameLst>
                                      </p:cBhvr>
                                      <p:tavLst>
                                        <p:tav tm="0">
                                          <p:val>
                                            <p:strVal val="#ppt_x"/>
                                          </p:val>
                                        </p:tav>
                                        <p:tav tm="100000">
                                          <p:val>
                                            <p:strVal val="#ppt_x"/>
                                          </p:val>
                                        </p:tav>
                                      </p:tavLst>
                                    </p:anim>
                                    <p:anim calcmode="lin" valueType="num">
                                      <p:cBhvr additive="base">
                                        <p:cTn id="8" dur="300" fill="hold"/>
                                        <p:tgtEl>
                                          <p:spTgt spid="31747">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iterate type="wd">
                                    <p:tmPct val="100000"/>
                                  </p:iterate>
                                  <p:childTnLst>
                                    <p:set>
                                      <p:cBhvr>
                                        <p:cTn id="12" dur="1" fill="hold">
                                          <p:stCondLst>
                                            <p:cond delay="0"/>
                                          </p:stCondLst>
                                        </p:cTn>
                                        <p:tgtEl>
                                          <p:spTgt spid="31747">
                                            <p:txEl>
                                              <p:pRg st="1" end="1"/>
                                            </p:txEl>
                                          </p:spTgt>
                                        </p:tgtEl>
                                        <p:attrNameLst>
                                          <p:attrName>style.visibility</p:attrName>
                                        </p:attrNameLst>
                                      </p:cBhvr>
                                      <p:to>
                                        <p:strVal val="visible"/>
                                      </p:to>
                                    </p:set>
                                    <p:anim calcmode="lin" valueType="num">
                                      <p:cBhvr additive="base">
                                        <p:cTn id="13" dur="300" fill="hold"/>
                                        <p:tgtEl>
                                          <p:spTgt spid="31747">
                                            <p:txEl>
                                              <p:pRg st="1" end="1"/>
                                            </p:txEl>
                                          </p:spTgt>
                                        </p:tgtEl>
                                        <p:attrNameLst>
                                          <p:attrName>ppt_x</p:attrName>
                                        </p:attrNameLst>
                                      </p:cBhvr>
                                      <p:tavLst>
                                        <p:tav tm="0">
                                          <p:val>
                                            <p:strVal val="#ppt_x"/>
                                          </p:val>
                                        </p:tav>
                                        <p:tav tm="100000">
                                          <p:val>
                                            <p:strVal val="#ppt_x"/>
                                          </p:val>
                                        </p:tav>
                                      </p:tavLst>
                                    </p:anim>
                                    <p:anim calcmode="lin" valueType="num">
                                      <p:cBhvr additive="base">
                                        <p:cTn id="14" dur="300" fill="hold"/>
                                        <p:tgtEl>
                                          <p:spTgt spid="31747">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grpId="0" nodeType="clickEffect">
                                  <p:stCondLst>
                                    <p:cond delay="0"/>
                                  </p:stCondLst>
                                  <p:iterate type="wd">
                                    <p:tmPct val="100000"/>
                                  </p:iterate>
                                  <p:childTnLst>
                                    <p:set>
                                      <p:cBhvr>
                                        <p:cTn id="18" dur="1" fill="hold">
                                          <p:stCondLst>
                                            <p:cond delay="0"/>
                                          </p:stCondLst>
                                        </p:cTn>
                                        <p:tgtEl>
                                          <p:spTgt spid="31747">
                                            <p:txEl>
                                              <p:pRg st="2" end="2"/>
                                            </p:txEl>
                                          </p:spTgt>
                                        </p:tgtEl>
                                        <p:attrNameLst>
                                          <p:attrName>style.visibility</p:attrName>
                                        </p:attrNameLst>
                                      </p:cBhvr>
                                      <p:to>
                                        <p:strVal val="visible"/>
                                      </p:to>
                                    </p:set>
                                    <p:anim calcmode="lin" valueType="num">
                                      <p:cBhvr additive="base">
                                        <p:cTn id="19" dur="300" fill="hold"/>
                                        <p:tgtEl>
                                          <p:spTgt spid="31747">
                                            <p:txEl>
                                              <p:pRg st="2" end="2"/>
                                            </p:txEl>
                                          </p:spTgt>
                                        </p:tgtEl>
                                        <p:attrNameLst>
                                          <p:attrName>ppt_x</p:attrName>
                                        </p:attrNameLst>
                                      </p:cBhvr>
                                      <p:tavLst>
                                        <p:tav tm="0">
                                          <p:val>
                                            <p:strVal val="#ppt_x"/>
                                          </p:val>
                                        </p:tav>
                                        <p:tav tm="100000">
                                          <p:val>
                                            <p:strVal val="#ppt_x"/>
                                          </p:val>
                                        </p:tav>
                                      </p:tavLst>
                                    </p:anim>
                                    <p:anim calcmode="lin" valueType="num">
                                      <p:cBhvr additive="base">
                                        <p:cTn id="20" dur="300" fill="hold"/>
                                        <p:tgtEl>
                                          <p:spTgt spid="31747">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1" fill="hold" grpId="0" nodeType="clickEffect">
                                  <p:stCondLst>
                                    <p:cond delay="0"/>
                                  </p:stCondLst>
                                  <p:iterate type="wd">
                                    <p:tmPct val="100000"/>
                                  </p:iterate>
                                  <p:childTnLst>
                                    <p:set>
                                      <p:cBhvr>
                                        <p:cTn id="24" dur="1" fill="hold">
                                          <p:stCondLst>
                                            <p:cond delay="0"/>
                                          </p:stCondLst>
                                        </p:cTn>
                                        <p:tgtEl>
                                          <p:spTgt spid="31747">
                                            <p:txEl>
                                              <p:pRg st="3" end="3"/>
                                            </p:txEl>
                                          </p:spTgt>
                                        </p:tgtEl>
                                        <p:attrNameLst>
                                          <p:attrName>style.visibility</p:attrName>
                                        </p:attrNameLst>
                                      </p:cBhvr>
                                      <p:to>
                                        <p:strVal val="visible"/>
                                      </p:to>
                                    </p:set>
                                    <p:anim calcmode="lin" valueType="num">
                                      <p:cBhvr additive="base">
                                        <p:cTn id="25" dur="300" fill="hold"/>
                                        <p:tgtEl>
                                          <p:spTgt spid="31747">
                                            <p:txEl>
                                              <p:pRg st="3" end="3"/>
                                            </p:txEl>
                                          </p:spTgt>
                                        </p:tgtEl>
                                        <p:attrNameLst>
                                          <p:attrName>ppt_x</p:attrName>
                                        </p:attrNameLst>
                                      </p:cBhvr>
                                      <p:tavLst>
                                        <p:tav tm="0">
                                          <p:val>
                                            <p:strVal val="#ppt_x"/>
                                          </p:val>
                                        </p:tav>
                                        <p:tav tm="100000">
                                          <p:val>
                                            <p:strVal val="#ppt_x"/>
                                          </p:val>
                                        </p:tav>
                                      </p:tavLst>
                                    </p:anim>
                                    <p:anim calcmode="lin" valueType="num">
                                      <p:cBhvr additive="base">
                                        <p:cTn id="26" dur="300" fill="hold"/>
                                        <p:tgtEl>
                                          <p:spTgt spid="31747">
                                            <p:txEl>
                                              <p:pRg st="3" end="3"/>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endParaRPr lang="en-US" altLang="en-US" smtClean="0"/>
          </a:p>
        </p:txBody>
      </p:sp>
      <p:sp>
        <p:nvSpPr>
          <p:cNvPr id="31747" name="Text Placeholder 2"/>
          <p:cNvSpPr>
            <a:spLocks noGrp="1"/>
          </p:cNvSpPr>
          <p:nvPr>
            <p:ph type="body" idx="2"/>
          </p:nvPr>
        </p:nvSpPr>
        <p:spPr>
          <a:xfrm>
            <a:off x="381000" y="1981200"/>
            <a:ext cx="2514600" cy="4144963"/>
          </a:xfrm>
        </p:spPr>
        <p:txBody>
          <a:bodyPr/>
          <a:lstStyle/>
          <a:p>
            <a:r>
              <a:rPr lang="en-US" altLang="en-US" sz="8000" dirty="0" smtClean="0"/>
              <a:t>The End!</a:t>
            </a:r>
          </a:p>
        </p:txBody>
      </p:sp>
      <p:pic>
        <p:nvPicPr>
          <p:cNvPr id="3074" name="Picture 2" descr="C:\Users\lmcknig1\AppData\Local\Microsoft\Windows\Temporary Internet Files\Content.IE5\LBSU8FPH\MP900448478[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2667000"/>
            <a:ext cx="51435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lmcknig1\AppData\Local\Microsoft\Windows\Temporary Internet Files\Content.IE5\PUO43L89\MP900442432[1].jpg"/>
          <p:cNvPicPr>
            <a:picLocks noGrp="1" noChangeAspect="1" noChangeArrowheads="1"/>
          </p:cNvPicPr>
          <p:nvPr>
            <p:ph sz="quarter" idx="1"/>
          </p:nvPr>
        </p:nvPicPr>
        <p:blipFill>
          <a:blip r:embed="rId4" cstate="print">
            <a:extLst>
              <a:ext uri="{28A0092B-C50C-407E-A947-70E740481C1C}">
                <a14:useLocalDpi xmlns:a14="http://schemas.microsoft.com/office/drawing/2010/main" val="0"/>
              </a:ext>
            </a:extLst>
          </a:blip>
          <a:srcRect/>
          <a:stretch>
            <a:fillRect/>
          </a:stretch>
        </p:blipFill>
        <p:spPr bwMode="auto">
          <a:xfrm rot="20844572">
            <a:off x="3113913" y="942608"/>
            <a:ext cx="3238649" cy="166118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447800"/>
            <a:ext cx="8001000" cy="1924050"/>
          </a:xfrm>
        </p:spPr>
        <p:txBody>
          <a:bodyPr>
            <a:noAutofit/>
          </a:bodyPr>
          <a:lstStyle/>
          <a:p>
            <a:r>
              <a:rPr lang="en-US" sz="5400" b="1" dirty="0" smtClean="0">
                <a:latin typeface="Franklin Gothic Medium" pitchFamily="34" charset="0"/>
              </a:rPr>
              <a:t>For </a:t>
            </a:r>
            <a:r>
              <a:rPr lang="en-US" sz="5400" b="1" smtClean="0">
                <a:latin typeface="Franklin Gothic Medium" pitchFamily="34" charset="0"/>
              </a:rPr>
              <a:t>More Information:</a:t>
            </a:r>
            <a:endParaRPr lang="en-US" sz="5400" b="1" dirty="0">
              <a:latin typeface="Franklin Gothic Medium" pitchFamily="34" charset="0"/>
            </a:endParaRPr>
          </a:p>
        </p:txBody>
      </p:sp>
      <p:sp>
        <p:nvSpPr>
          <p:cNvPr id="4" name="Subtitle 3"/>
          <p:cNvSpPr txBox="1">
            <a:spLocks noGrp="1"/>
          </p:cNvSpPr>
          <p:nvPr>
            <p:ph type="subTitle" idx="1"/>
          </p:nvPr>
        </p:nvSpPr>
        <p:spPr>
          <a:xfrm>
            <a:off x="418728" y="3124200"/>
            <a:ext cx="8382000" cy="2850011"/>
          </a:xfrm>
          <a:prstGeom prst="rect">
            <a:avLst/>
          </a:prstGeom>
          <a:noFill/>
        </p:spPr>
        <p:txBody>
          <a:bodyPr wrap="square" rtlCol="0">
            <a:spAutoFit/>
          </a:bodyPr>
          <a:lstStyle/>
          <a:p>
            <a:r>
              <a:rPr lang="en-US" b="1" i="1" dirty="0" err="1">
                <a:solidFill>
                  <a:schemeClr val="tx1"/>
                </a:solidFill>
                <a:latin typeface="Franklin Gothic Book" pitchFamily="34" charset="0"/>
              </a:rPr>
              <a:t>Maddy</a:t>
            </a:r>
            <a:r>
              <a:rPr lang="en-US" b="1" i="1" dirty="0">
                <a:solidFill>
                  <a:schemeClr val="tx1"/>
                </a:solidFill>
                <a:latin typeface="Franklin Gothic Book" pitchFamily="34" charset="0"/>
              </a:rPr>
              <a:t> Day: maddy.day@wmich.edu </a:t>
            </a:r>
          </a:p>
          <a:p>
            <a:r>
              <a:rPr lang="en-US" b="1" i="1" dirty="0">
                <a:solidFill>
                  <a:schemeClr val="tx1"/>
                </a:solidFill>
                <a:latin typeface="Franklin Gothic Book" pitchFamily="34" charset="0"/>
              </a:rPr>
              <a:t>(269) 568-9142</a:t>
            </a:r>
          </a:p>
          <a:p>
            <a:r>
              <a:rPr lang="en-US" b="1" i="1" dirty="0" smtClean="0">
                <a:solidFill>
                  <a:schemeClr val="tx1"/>
                </a:solidFill>
                <a:latin typeface="Franklin Gothic Book" pitchFamily="34" charset="0"/>
                <a:hlinkClick r:id="rId2"/>
              </a:rPr>
              <a:t>www.FosteringSuccessMichigan.com</a:t>
            </a:r>
            <a:r>
              <a:rPr lang="en-US" b="1" i="1" dirty="0" smtClean="0">
                <a:solidFill>
                  <a:schemeClr val="tx1"/>
                </a:solidFill>
                <a:latin typeface="Franklin Gothic Book" pitchFamily="34" charset="0"/>
              </a:rPr>
              <a:t> </a:t>
            </a:r>
            <a:endParaRPr lang="en-US" b="1" i="1" dirty="0">
              <a:solidFill>
                <a:schemeClr val="tx1"/>
              </a:solidFill>
              <a:latin typeface="Franklin Gothic Book" pitchFamily="34" charset="0"/>
            </a:endParaRPr>
          </a:p>
          <a:p>
            <a:r>
              <a:rPr lang="en-US" b="1" i="1" dirty="0">
                <a:solidFill>
                  <a:schemeClr val="tx1"/>
                </a:solidFill>
                <a:latin typeface="Franklin Gothic Book" pitchFamily="34" charset="0"/>
                <a:hlinkClick r:id="rId3"/>
              </a:rPr>
              <a:t>http://</a:t>
            </a:r>
            <a:r>
              <a:rPr lang="en-US" b="1" i="1" dirty="0" smtClean="0">
                <a:solidFill>
                  <a:schemeClr val="tx1"/>
                </a:solidFill>
                <a:latin typeface="Franklin Gothic Book" pitchFamily="34" charset="0"/>
                <a:hlinkClick r:id="rId3"/>
              </a:rPr>
              <a:t>groups.google.com/group/fostering-success-michigan</a:t>
            </a:r>
            <a:r>
              <a:rPr lang="en-US" b="1" i="1" dirty="0" smtClean="0">
                <a:solidFill>
                  <a:schemeClr val="tx1"/>
                </a:solidFill>
                <a:latin typeface="Franklin Gothic Book" pitchFamily="34" charset="0"/>
              </a:rPr>
              <a:t>   </a:t>
            </a:r>
            <a:endParaRPr lang="en-US" b="1" i="1" dirty="0">
              <a:solidFill>
                <a:schemeClr val="tx1"/>
              </a:solidFill>
              <a:latin typeface="Franklin Gothic Book" pitchFamily="34" charset="0"/>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29426" y="228600"/>
            <a:ext cx="1271302" cy="1219200"/>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4800" y="422398"/>
            <a:ext cx="2162025" cy="1025402"/>
          </a:xfrm>
          <a:prstGeom prst="rect">
            <a:avLst/>
          </a:prstGeom>
        </p:spPr>
      </p:pic>
      <p:sp>
        <p:nvSpPr>
          <p:cNvPr id="9" name="Footer Placeholder 8"/>
          <p:cNvSpPr>
            <a:spLocks noGrp="1"/>
          </p:cNvSpPr>
          <p:nvPr>
            <p:ph type="ftr" sz="quarter" idx="11"/>
          </p:nvPr>
        </p:nvSpPr>
        <p:spPr/>
        <p:txBody>
          <a:bodyPr/>
          <a:lstStyle/>
          <a:p>
            <a:r>
              <a:rPr lang="en-US" smtClean="0">
                <a:solidFill>
                  <a:prstClr val="black">
                    <a:tint val="75000"/>
                  </a:prstClr>
                </a:solidFill>
              </a:rPr>
              <a:t>www.FosteringSuccessMichigan.com</a:t>
            </a:r>
            <a:endParaRPr lang="en-US">
              <a:solidFill>
                <a:prstClr val="black">
                  <a:tint val="75000"/>
                </a:prstClr>
              </a:solidFill>
            </a:endParaRPr>
          </a:p>
        </p:txBody>
      </p:sp>
    </p:spTree>
    <p:extLst>
      <p:ext uri="{BB962C8B-B14F-4D97-AF65-F5344CB8AC3E}">
        <p14:creationId xmlns:p14="http://schemas.microsoft.com/office/powerpoint/2010/main" val="38157058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301625" y="152400"/>
            <a:ext cx="8534400" cy="990600"/>
          </a:xfrm>
        </p:spPr>
        <p:txBody>
          <a:bodyPr/>
          <a:lstStyle/>
          <a:p>
            <a:pPr eaLnBrk="1" hangingPunct="1"/>
            <a:r>
              <a:rPr lang="en-US" altLang="en-US" sz="2800" b="1" dirty="0" smtClean="0"/>
              <a:t>Four Steps In Preparing For Your  Interviews and a Job Search</a:t>
            </a:r>
          </a:p>
        </p:txBody>
      </p:sp>
      <p:sp>
        <p:nvSpPr>
          <p:cNvPr id="15363" name="Rectangle 3"/>
          <p:cNvSpPr>
            <a:spLocks noGrp="1" noChangeArrowheads="1"/>
          </p:cNvSpPr>
          <p:nvPr>
            <p:ph sz="half" idx="1"/>
          </p:nvPr>
        </p:nvSpPr>
        <p:spPr>
          <a:xfrm>
            <a:off x="301625" y="1600200"/>
            <a:ext cx="4346575" cy="4452938"/>
          </a:xfrm>
        </p:spPr>
        <p:txBody>
          <a:bodyPr/>
          <a:lstStyle/>
          <a:p>
            <a:pPr eaLnBrk="1" hangingPunct="1">
              <a:buFont typeface="Wingdings" pitchFamily="2" charset="2"/>
              <a:buNone/>
            </a:pPr>
            <a:endParaRPr lang="en-US" altLang="en-US" dirty="0" smtClean="0"/>
          </a:p>
          <a:p>
            <a:pPr eaLnBrk="1" hangingPunct="1">
              <a:buFont typeface="Wingdings" pitchFamily="2" charset="2"/>
              <a:buNone/>
            </a:pPr>
            <a:r>
              <a:rPr lang="en-US" altLang="en-US" dirty="0" smtClean="0"/>
              <a:t>1.  </a:t>
            </a:r>
            <a:r>
              <a:rPr lang="en-US" altLang="en-US" sz="2800" dirty="0" smtClean="0"/>
              <a:t>Information Gathering</a:t>
            </a:r>
          </a:p>
          <a:p>
            <a:pPr eaLnBrk="1" hangingPunct="1">
              <a:buFont typeface="Wingdings" pitchFamily="2" charset="2"/>
              <a:buNone/>
            </a:pPr>
            <a:r>
              <a:rPr lang="en-US" altLang="en-US" sz="2800" dirty="0" smtClean="0"/>
              <a:t>2. Resume Preparation</a:t>
            </a:r>
          </a:p>
          <a:p>
            <a:pPr eaLnBrk="1" hangingPunct="1">
              <a:buFont typeface="Wingdings" pitchFamily="2" charset="2"/>
              <a:buNone/>
            </a:pPr>
            <a:r>
              <a:rPr lang="en-US" altLang="en-US" sz="2800" dirty="0" smtClean="0"/>
              <a:t>3. Identifying Job Leads/         Researching Companies</a:t>
            </a:r>
          </a:p>
          <a:p>
            <a:pPr eaLnBrk="1" hangingPunct="1">
              <a:buFont typeface="Wingdings" pitchFamily="2" charset="2"/>
              <a:buNone/>
            </a:pPr>
            <a:r>
              <a:rPr lang="en-US" altLang="en-US" sz="2800" dirty="0" smtClean="0"/>
              <a:t>4. Interviewing and Follow-up</a:t>
            </a:r>
          </a:p>
          <a:p>
            <a:pPr eaLnBrk="1" hangingPunct="1"/>
            <a:endParaRPr lang="en-US" altLang="en-US" dirty="0" smtClean="0"/>
          </a:p>
          <a:p>
            <a:pPr eaLnBrk="1" hangingPunct="1"/>
            <a:endParaRPr lang="en-US" altLang="en-US" dirty="0" smtClean="0"/>
          </a:p>
        </p:txBody>
      </p:sp>
      <p:sp>
        <p:nvSpPr>
          <p:cNvPr id="15364" name="Rectangle 4"/>
          <p:cNvSpPr>
            <a:spLocks noChangeArrowheads="1"/>
          </p:cNvSpPr>
          <p:nvPr/>
        </p:nvSpPr>
        <p:spPr bwMode="auto">
          <a:xfrm>
            <a:off x="533400" y="990600"/>
            <a:ext cx="800100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2400" b="1">
                <a:solidFill>
                  <a:schemeClr val="tx2"/>
                </a:solidFill>
              </a:rPr>
              <a:t/>
            </a:r>
            <a:br>
              <a:rPr lang="en-US" altLang="en-US" sz="2400" b="1">
                <a:solidFill>
                  <a:schemeClr val="tx2"/>
                </a:solidFill>
              </a:rPr>
            </a:br>
            <a:endParaRPr lang="en-US" altLang="en-US" sz="2400" b="1">
              <a:solidFill>
                <a:schemeClr val="tx2"/>
              </a:solidFill>
            </a:endParaRPr>
          </a:p>
        </p:txBody>
      </p:sp>
      <p:pic>
        <p:nvPicPr>
          <p:cNvPr id="15365" name="Picture 5" descr="C:\Documents and Settings\lmcknig1\Local Settings\Temporary Internet Files\Content.IE5\IPMG3KS8\MP900442204[1].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800600" y="2057400"/>
            <a:ext cx="4038600" cy="3657600"/>
          </a:xfrm>
          <a:noFill/>
        </p:spPr>
      </p:pic>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AutoShape 2"/>
          <p:cNvSpPr>
            <a:spLocks noGrp="1" noChangeArrowheads="1"/>
          </p:cNvSpPr>
          <p:nvPr>
            <p:ph type="title"/>
          </p:nvPr>
        </p:nvSpPr>
        <p:spPr/>
        <p:txBody>
          <a:bodyPr/>
          <a:lstStyle/>
          <a:p>
            <a:pPr eaLnBrk="1" hangingPunct="1"/>
            <a:r>
              <a:rPr lang="en-US" altLang="en-US" b="1" dirty="0" smtClean="0">
                <a:solidFill>
                  <a:srgbClr val="7B9899"/>
                </a:solidFill>
              </a:rPr>
              <a:t>Information Gathering</a:t>
            </a:r>
          </a:p>
        </p:txBody>
      </p:sp>
      <p:sp>
        <p:nvSpPr>
          <p:cNvPr id="6147" name="Rectangle 3"/>
          <p:cNvSpPr>
            <a:spLocks noGrp="1" noChangeArrowheads="1"/>
          </p:cNvSpPr>
          <p:nvPr>
            <p:ph sz="quarter" idx="1"/>
          </p:nvPr>
        </p:nvSpPr>
        <p:spPr>
          <a:xfrm>
            <a:off x="457200" y="1447800"/>
            <a:ext cx="8302625" cy="4953000"/>
          </a:xfrm>
        </p:spPr>
        <p:txBody>
          <a:bodyPr>
            <a:normAutofit fontScale="92500" lnSpcReduction="10000"/>
          </a:bodyPr>
          <a:lstStyle/>
          <a:p>
            <a:pPr marL="0" indent="0" eaLnBrk="1" fontAlgn="auto" hangingPunct="1">
              <a:lnSpc>
                <a:spcPct val="90000"/>
              </a:lnSpc>
              <a:spcAft>
                <a:spcPts val="0"/>
              </a:spcAft>
              <a:buFont typeface="Wingdings 2" pitchFamily="18" charset="2"/>
              <a:buNone/>
              <a:defRPr/>
            </a:pPr>
            <a:r>
              <a:rPr lang="en-US" sz="3200" b="1" dirty="0" smtClean="0"/>
              <a:t>Be able to clearly state:</a:t>
            </a:r>
          </a:p>
          <a:p>
            <a:pPr marL="548640" lvl="1" indent="-274320" eaLnBrk="1" fontAlgn="auto" hangingPunct="1">
              <a:lnSpc>
                <a:spcPct val="90000"/>
              </a:lnSpc>
              <a:spcAft>
                <a:spcPts val="0"/>
              </a:spcAft>
              <a:buFont typeface="Wingdings"/>
              <a:buChar char=""/>
              <a:defRPr/>
            </a:pPr>
            <a:r>
              <a:rPr lang="en-US" sz="2800" dirty="0" smtClean="0">
                <a:solidFill>
                  <a:schemeClr val="accent3">
                    <a:lumMod val="50000"/>
                  </a:schemeClr>
                </a:solidFill>
              </a:rPr>
              <a:t>your career goals (on long and short term </a:t>
            </a:r>
            <a:br>
              <a:rPr lang="en-US" sz="2800" dirty="0" smtClean="0">
                <a:solidFill>
                  <a:schemeClr val="accent3">
                    <a:lumMod val="50000"/>
                  </a:schemeClr>
                </a:solidFill>
              </a:rPr>
            </a:br>
            <a:r>
              <a:rPr lang="en-US" sz="2800" dirty="0" smtClean="0">
                <a:solidFill>
                  <a:schemeClr val="accent3">
                    <a:lumMod val="50000"/>
                  </a:schemeClr>
                </a:solidFill>
              </a:rPr>
              <a:t>basis)</a:t>
            </a:r>
          </a:p>
          <a:p>
            <a:pPr marL="548640" lvl="1" indent="-274320" eaLnBrk="1" fontAlgn="auto" hangingPunct="1">
              <a:lnSpc>
                <a:spcPct val="90000"/>
              </a:lnSpc>
              <a:spcAft>
                <a:spcPts val="0"/>
              </a:spcAft>
              <a:buFont typeface="Wingdings"/>
              <a:buChar char=""/>
              <a:defRPr/>
            </a:pPr>
            <a:r>
              <a:rPr lang="en-US" sz="2800" dirty="0" smtClean="0">
                <a:solidFill>
                  <a:schemeClr val="accent3">
                    <a:lumMod val="50000"/>
                  </a:schemeClr>
                </a:solidFill>
              </a:rPr>
              <a:t>your strengths and weaknesses</a:t>
            </a:r>
          </a:p>
          <a:p>
            <a:pPr marL="548640" lvl="1" indent="-274320" eaLnBrk="1" fontAlgn="auto" hangingPunct="1">
              <a:lnSpc>
                <a:spcPct val="90000"/>
              </a:lnSpc>
              <a:spcAft>
                <a:spcPts val="0"/>
              </a:spcAft>
              <a:buFont typeface="Wingdings"/>
              <a:buChar char=""/>
              <a:defRPr/>
            </a:pPr>
            <a:r>
              <a:rPr lang="en-US" sz="2800" dirty="0" smtClean="0">
                <a:solidFill>
                  <a:schemeClr val="accent3">
                    <a:lumMod val="50000"/>
                  </a:schemeClr>
                </a:solidFill>
              </a:rPr>
              <a:t>why you chose your major/training/job</a:t>
            </a:r>
          </a:p>
          <a:p>
            <a:pPr marL="891857" lvl="2" indent="-342900" fontAlgn="auto">
              <a:lnSpc>
                <a:spcPct val="90000"/>
              </a:lnSpc>
              <a:spcAft>
                <a:spcPts val="0"/>
              </a:spcAft>
              <a:buFont typeface="Courier New" panose="02070309020205020404" pitchFamily="49" charset="0"/>
              <a:buChar char="o"/>
              <a:defRPr/>
            </a:pPr>
            <a:r>
              <a:rPr lang="en-US" sz="2400" dirty="0" smtClean="0"/>
              <a:t>www.careerinfonet.org</a:t>
            </a:r>
          </a:p>
          <a:p>
            <a:pPr marL="891857" lvl="2" indent="-342900" fontAlgn="auto">
              <a:lnSpc>
                <a:spcPct val="90000"/>
              </a:lnSpc>
              <a:spcAft>
                <a:spcPts val="0"/>
              </a:spcAft>
              <a:buFont typeface="Courier New" panose="02070309020205020404" pitchFamily="49" charset="0"/>
              <a:buChar char="o"/>
              <a:defRPr/>
            </a:pPr>
            <a:r>
              <a:rPr lang="en-US" sz="2400" dirty="0" smtClean="0"/>
              <a:t>myskillsmyfuture.org</a:t>
            </a:r>
          </a:p>
          <a:p>
            <a:pPr marL="548640" lvl="1" indent="-274320" eaLnBrk="1" fontAlgn="auto" hangingPunct="1">
              <a:lnSpc>
                <a:spcPct val="90000"/>
              </a:lnSpc>
              <a:spcAft>
                <a:spcPts val="0"/>
              </a:spcAft>
              <a:buFont typeface="Wingdings"/>
              <a:buChar char=""/>
              <a:defRPr/>
            </a:pPr>
            <a:r>
              <a:rPr lang="en-US" sz="2800" dirty="0" smtClean="0">
                <a:solidFill>
                  <a:schemeClr val="accent3">
                    <a:lumMod val="50000"/>
                  </a:schemeClr>
                </a:solidFill>
              </a:rPr>
              <a:t>likes &amp; dislikes in a job</a:t>
            </a:r>
          </a:p>
          <a:p>
            <a:pPr marL="548640" lvl="1" indent="-274320" eaLnBrk="1" fontAlgn="auto" hangingPunct="1">
              <a:lnSpc>
                <a:spcPct val="90000"/>
              </a:lnSpc>
              <a:spcAft>
                <a:spcPts val="0"/>
              </a:spcAft>
              <a:buFont typeface="Wingdings"/>
              <a:buChar char=""/>
              <a:defRPr/>
            </a:pPr>
            <a:r>
              <a:rPr lang="en-US" sz="2800" dirty="0" smtClean="0">
                <a:solidFill>
                  <a:schemeClr val="accent3">
                    <a:lumMod val="50000"/>
                  </a:schemeClr>
                </a:solidFill>
              </a:rPr>
              <a:t>how your soft skills match your potential career</a:t>
            </a:r>
          </a:p>
          <a:p>
            <a:pPr marL="891857" lvl="2" indent="-342900" fontAlgn="auto">
              <a:lnSpc>
                <a:spcPct val="90000"/>
              </a:lnSpc>
              <a:spcAft>
                <a:spcPts val="0"/>
              </a:spcAft>
              <a:buFont typeface="Courier New" panose="02070309020205020404" pitchFamily="49" charset="0"/>
              <a:buChar char="o"/>
              <a:defRPr/>
            </a:pPr>
            <a:r>
              <a:rPr lang="en-US" sz="2400" dirty="0" smtClean="0"/>
              <a:t>www.mitalent.org</a:t>
            </a:r>
            <a:r>
              <a:rPr lang="en-US" sz="2600" dirty="0" smtClean="0">
                <a:solidFill>
                  <a:schemeClr val="tx2">
                    <a:lumMod val="75000"/>
                  </a:schemeClr>
                </a:solidFill>
              </a:rPr>
              <a:t>  </a:t>
            </a:r>
          </a:p>
          <a:p>
            <a:pPr marL="548640" lvl="1" indent="-274320" eaLnBrk="1" fontAlgn="auto" hangingPunct="1">
              <a:lnSpc>
                <a:spcPct val="90000"/>
              </a:lnSpc>
              <a:spcAft>
                <a:spcPts val="0"/>
              </a:spcAft>
              <a:buFont typeface="Wingdings"/>
              <a:buChar char=""/>
              <a:defRPr/>
            </a:pPr>
            <a:r>
              <a:rPr lang="en-US" sz="2800" dirty="0" smtClean="0">
                <a:solidFill>
                  <a:schemeClr val="accent3">
                    <a:lumMod val="50000"/>
                  </a:schemeClr>
                </a:solidFill>
              </a:rPr>
              <a:t>salary expectations, based on research</a:t>
            </a:r>
          </a:p>
          <a:p>
            <a:pPr marL="937260" lvl="2" indent="-342900" eaLnBrk="1" fontAlgn="auto" hangingPunct="1">
              <a:lnSpc>
                <a:spcPct val="90000"/>
              </a:lnSpc>
              <a:spcAft>
                <a:spcPts val="0"/>
              </a:spcAft>
              <a:buClr>
                <a:schemeClr val="accent3"/>
              </a:buClr>
              <a:buFont typeface="Courier New" panose="02070309020205020404" pitchFamily="49" charset="0"/>
              <a:buChar char="o"/>
              <a:defRPr/>
            </a:pPr>
            <a:r>
              <a:rPr lang="en-US" sz="2400" dirty="0" smtClean="0"/>
              <a:t>salary.com</a:t>
            </a:r>
          </a:p>
        </p:txBody>
      </p:sp>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AutoShape 4"/>
          <p:cNvSpPr>
            <a:spLocks noGrp="1" noChangeArrowheads="1"/>
          </p:cNvSpPr>
          <p:nvPr>
            <p:ph type="title"/>
          </p:nvPr>
        </p:nvSpPr>
        <p:spPr>
          <a:xfrm>
            <a:off x="301625" y="228600"/>
            <a:ext cx="8534400" cy="758825"/>
          </a:xfrm>
        </p:spPr>
        <p:txBody>
          <a:bodyPr/>
          <a:lstStyle/>
          <a:p>
            <a:pPr eaLnBrk="1" hangingPunct="1"/>
            <a:r>
              <a:rPr lang="en-US" altLang="en-US" b="1" dirty="0"/>
              <a:t>Sources</a:t>
            </a:r>
            <a:r>
              <a:rPr lang="en-US" altLang="en-US" b="1" dirty="0" smtClean="0"/>
              <a:t> of Information</a:t>
            </a:r>
          </a:p>
        </p:txBody>
      </p:sp>
      <p:sp>
        <p:nvSpPr>
          <p:cNvPr id="7171" name="Rectangle 5"/>
          <p:cNvSpPr>
            <a:spLocks noGrp="1" noChangeArrowheads="1"/>
          </p:cNvSpPr>
          <p:nvPr>
            <p:ph sz="half" idx="1"/>
          </p:nvPr>
        </p:nvSpPr>
        <p:spPr>
          <a:xfrm>
            <a:off x="609600" y="1676400"/>
            <a:ext cx="3657600" cy="4648200"/>
          </a:xfrm>
        </p:spPr>
        <p:txBody>
          <a:bodyPr>
            <a:normAutofit/>
          </a:bodyPr>
          <a:lstStyle/>
          <a:p>
            <a:pPr marL="274320" indent="-274320" eaLnBrk="1" fontAlgn="auto" hangingPunct="1">
              <a:lnSpc>
                <a:spcPct val="90000"/>
              </a:lnSpc>
              <a:spcAft>
                <a:spcPts val="0"/>
              </a:spcAft>
              <a:buFont typeface="Wingdings 2"/>
              <a:buChar char=""/>
              <a:defRPr/>
            </a:pPr>
            <a:r>
              <a:rPr lang="en-US" dirty="0" smtClean="0">
                <a:solidFill>
                  <a:schemeClr val="tx1">
                    <a:lumMod val="85000"/>
                    <a:lumOff val="15000"/>
                  </a:schemeClr>
                </a:solidFill>
              </a:rPr>
              <a:t>Social Workers</a:t>
            </a:r>
          </a:p>
          <a:p>
            <a:pPr marL="274320" indent="-274320" eaLnBrk="1" fontAlgn="auto" hangingPunct="1">
              <a:lnSpc>
                <a:spcPct val="90000"/>
              </a:lnSpc>
              <a:spcAft>
                <a:spcPts val="0"/>
              </a:spcAft>
              <a:buFont typeface="Wingdings 2"/>
              <a:buChar char=""/>
              <a:defRPr/>
            </a:pPr>
            <a:r>
              <a:rPr lang="en-US" dirty="0" smtClean="0">
                <a:solidFill>
                  <a:schemeClr val="tx1">
                    <a:lumMod val="85000"/>
                    <a:lumOff val="15000"/>
                  </a:schemeClr>
                </a:solidFill>
              </a:rPr>
              <a:t>Teachers/Trainers</a:t>
            </a:r>
          </a:p>
          <a:p>
            <a:pPr marL="274320" indent="-274320" eaLnBrk="1" fontAlgn="auto" hangingPunct="1">
              <a:lnSpc>
                <a:spcPct val="90000"/>
              </a:lnSpc>
              <a:spcAft>
                <a:spcPts val="0"/>
              </a:spcAft>
              <a:buFont typeface="Wingdings 2"/>
              <a:buChar char=""/>
              <a:defRPr/>
            </a:pPr>
            <a:r>
              <a:rPr lang="en-US" dirty="0" smtClean="0">
                <a:solidFill>
                  <a:schemeClr val="tx1">
                    <a:lumMod val="85000"/>
                    <a:lumOff val="15000"/>
                  </a:schemeClr>
                </a:solidFill>
              </a:rPr>
              <a:t>Job posting sites; </a:t>
            </a:r>
            <a:r>
              <a:rPr lang="en-US" sz="2200" dirty="0">
                <a:solidFill>
                  <a:schemeClr val="tx1">
                    <a:lumMod val="85000"/>
                    <a:lumOff val="15000"/>
                  </a:schemeClr>
                </a:solidFill>
              </a:rPr>
              <a:t>Craigslist, Indeed.com</a:t>
            </a:r>
          </a:p>
          <a:p>
            <a:pPr marL="274320" indent="-274320" eaLnBrk="1" fontAlgn="auto" hangingPunct="1">
              <a:lnSpc>
                <a:spcPct val="90000"/>
              </a:lnSpc>
              <a:spcAft>
                <a:spcPts val="0"/>
              </a:spcAft>
              <a:buFont typeface="Wingdings 2"/>
              <a:buChar char=""/>
              <a:defRPr/>
            </a:pPr>
            <a:r>
              <a:rPr lang="en-US" dirty="0" smtClean="0">
                <a:solidFill>
                  <a:schemeClr val="tx1">
                    <a:lumMod val="85000"/>
                    <a:lumOff val="15000"/>
                  </a:schemeClr>
                </a:solidFill>
              </a:rPr>
              <a:t>Internet classified ads</a:t>
            </a:r>
          </a:p>
          <a:p>
            <a:pPr marL="274320" indent="-274320" eaLnBrk="1" fontAlgn="auto" hangingPunct="1">
              <a:lnSpc>
                <a:spcPct val="90000"/>
              </a:lnSpc>
              <a:spcAft>
                <a:spcPts val="0"/>
              </a:spcAft>
              <a:buFont typeface="Wingdings 2"/>
              <a:buChar char=""/>
              <a:defRPr/>
            </a:pPr>
            <a:r>
              <a:rPr lang="en-US" dirty="0" smtClean="0">
                <a:solidFill>
                  <a:schemeClr val="tx1">
                    <a:lumMod val="85000"/>
                    <a:lumOff val="15000"/>
                  </a:schemeClr>
                </a:solidFill>
              </a:rPr>
              <a:t>Networking</a:t>
            </a:r>
          </a:p>
          <a:p>
            <a:pPr marL="274320" indent="-274320" eaLnBrk="1" fontAlgn="auto" hangingPunct="1">
              <a:lnSpc>
                <a:spcPct val="90000"/>
              </a:lnSpc>
              <a:spcAft>
                <a:spcPts val="0"/>
              </a:spcAft>
              <a:buFont typeface="Wingdings 2"/>
              <a:buChar char=""/>
              <a:defRPr/>
            </a:pPr>
            <a:r>
              <a:rPr lang="en-US" dirty="0" smtClean="0">
                <a:solidFill>
                  <a:schemeClr val="tx1">
                    <a:lumMod val="85000"/>
                    <a:lumOff val="15000"/>
                  </a:schemeClr>
                </a:solidFill>
              </a:rPr>
              <a:t>Career Services</a:t>
            </a:r>
          </a:p>
          <a:p>
            <a:pPr marL="274320" indent="-274320" eaLnBrk="1" fontAlgn="auto" hangingPunct="1">
              <a:lnSpc>
                <a:spcPct val="90000"/>
              </a:lnSpc>
              <a:spcAft>
                <a:spcPts val="0"/>
              </a:spcAft>
              <a:buFont typeface="Wingdings 2"/>
              <a:buChar char=""/>
              <a:defRPr/>
            </a:pPr>
            <a:r>
              <a:rPr lang="en-US" dirty="0" smtClean="0">
                <a:solidFill>
                  <a:schemeClr val="tx1">
                    <a:lumMod val="85000"/>
                    <a:lumOff val="15000"/>
                  </a:schemeClr>
                </a:solidFill>
              </a:rPr>
              <a:t>Social/Professional </a:t>
            </a:r>
            <a:r>
              <a:rPr lang="en-US" dirty="0">
                <a:solidFill>
                  <a:schemeClr val="tx1">
                    <a:lumMod val="85000"/>
                    <a:lumOff val="15000"/>
                  </a:schemeClr>
                </a:solidFill>
              </a:rPr>
              <a:t>Networking sites;</a:t>
            </a:r>
          </a:p>
          <a:p>
            <a:pPr marL="548640" lvl="1" indent="-274320" eaLnBrk="1" fontAlgn="auto" hangingPunct="1">
              <a:lnSpc>
                <a:spcPct val="90000"/>
              </a:lnSpc>
              <a:spcAft>
                <a:spcPts val="0"/>
              </a:spcAft>
              <a:buFont typeface="Wingdings"/>
              <a:buChar char=""/>
              <a:defRPr/>
            </a:pPr>
            <a:r>
              <a:rPr lang="en-US" dirty="0">
                <a:solidFill>
                  <a:schemeClr val="tx1">
                    <a:lumMod val="85000"/>
                    <a:lumOff val="15000"/>
                  </a:schemeClr>
                </a:solidFill>
              </a:rPr>
              <a:t>Facebook, LinkedIn, </a:t>
            </a:r>
            <a:r>
              <a:rPr lang="en-US" dirty="0" smtClean="0">
                <a:solidFill>
                  <a:schemeClr val="tx1">
                    <a:lumMod val="85000"/>
                    <a:lumOff val="15000"/>
                  </a:schemeClr>
                </a:solidFill>
              </a:rPr>
              <a:t>Twitter, etc</a:t>
            </a:r>
            <a:r>
              <a:rPr lang="en-US" dirty="0">
                <a:solidFill>
                  <a:schemeClr val="tx1">
                    <a:lumMod val="85000"/>
                    <a:lumOff val="15000"/>
                  </a:schemeClr>
                </a:solidFill>
              </a:rPr>
              <a:t>.</a:t>
            </a:r>
          </a:p>
        </p:txBody>
      </p:sp>
      <p:sp>
        <p:nvSpPr>
          <p:cNvPr id="17412" name="Rectangle 6"/>
          <p:cNvSpPr>
            <a:spLocks noGrp="1" noChangeArrowheads="1"/>
          </p:cNvSpPr>
          <p:nvPr>
            <p:ph sz="half" idx="2"/>
          </p:nvPr>
        </p:nvSpPr>
        <p:spPr>
          <a:xfrm>
            <a:off x="4876800" y="1676400"/>
            <a:ext cx="3886200" cy="4191000"/>
          </a:xfrm>
        </p:spPr>
        <p:txBody>
          <a:bodyPr/>
          <a:lstStyle/>
          <a:p>
            <a:pPr eaLnBrk="1" hangingPunct="1">
              <a:lnSpc>
                <a:spcPct val="90000"/>
              </a:lnSpc>
              <a:defRPr/>
            </a:pPr>
            <a:r>
              <a:rPr lang="en-US" dirty="0" smtClean="0">
                <a:solidFill>
                  <a:schemeClr val="tx1">
                    <a:lumMod val="85000"/>
                    <a:lumOff val="15000"/>
                  </a:schemeClr>
                </a:solidFill>
              </a:rPr>
              <a:t>Employment Agencies</a:t>
            </a:r>
          </a:p>
          <a:p>
            <a:pPr eaLnBrk="1" hangingPunct="1">
              <a:lnSpc>
                <a:spcPct val="90000"/>
              </a:lnSpc>
              <a:defRPr/>
            </a:pPr>
            <a:r>
              <a:rPr lang="en-US" dirty="0" smtClean="0">
                <a:solidFill>
                  <a:schemeClr val="tx1">
                    <a:lumMod val="85000"/>
                    <a:lumOff val="15000"/>
                  </a:schemeClr>
                </a:solidFill>
              </a:rPr>
              <a:t>Targeted Mailings</a:t>
            </a:r>
          </a:p>
          <a:p>
            <a:pPr eaLnBrk="1" hangingPunct="1">
              <a:lnSpc>
                <a:spcPct val="90000"/>
              </a:lnSpc>
              <a:defRPr/>
            </a:pPr>
            <a:r>
              <a:rPr lang="en-US" dirty="0" smtClean="0">
                <a:solidFill>
                  <a:schemeClr val="tx1">
                    <a:lumMod val="85000"/>
                    <a:lumOff val="15000"/>
                  </a:schemeClr>
                </a:solidFill>
              </a:rPr>
              <a:t>Internships or co-ops</a:t>
            </a:r>
          </a:p>
          <a:p>
            <a:pPr eaLnBrk="1" hangingPunct="1">
              <a:lnSpc>
                <a:spcPct val="90000"/>
              </a:lnSpc>
              <a:defRPr/>
            </a:pPr>
            <a:r>
              <a:rPr lang="en-US" dirty="0" smtClean="0">
                <a:solidFill>
                  <a:schemeClr val="tx1">
                    <a:lumMod val="85000"/>
                    <a:lumOff val="15000"/>
                  </a:schemeClr>
                </a:solidFill>
              </a:rPr>
              <a:t>Cold Calls</a:t>
            </a:r>
          </a:p>
          <a:p>
            <a:pPr eaLnBrk="1" hangingPunct="1">
              <a:lnSpc>
                <a:spcPct val="90000"/>
              </a:lnSpc>
              <a:defRPr/>
            </a:pPr>
            <a:r>
              <a:rPr lang="en-US" dirty="0" smtClean="0">
                <a:solidFill>
                  <a:schemeClr val="tx1">
                    <a:lumMod val="85000"/>
                    <a:lumOff val="15000"/>
                  </a:schemeClr>
                </a:solidFill>
              </a:rPr>
              <a:t>Volunteering</a:t>
            </a:r>
          </a:p>
          <a:p>
            <a:pPr eaLnBrk="1" hangingPunct="1">
              <a:lnSpc>
                <a:spcPct val="90000"/>
              </a:lnSpc>
              <a:defRPr/>
            </a:pPr>
            <a:r>
              <a:rPr lang="en-US" dirty="0" smtClean="0">
                <a:solidFill>
                  <a:schemeClr val="tx1">
                    <a:lumMod val="85000"/>
                    <a:lumOff val="15000"/>
                  </a:schemeClr>
                </a:solidFill>
              </a:rPr>
              <a:t>Informational Interviews</a:t>
            </a:r>
          </a:p>
          <a:p>
            <a:pPr eaLnBrk="1" hangingPunct="1">
              <a:lnSpc>
                <a:spcPct val="90000"/>
              </a:lnSpc>
              <a:defRPr/>
            </a:pPr>
            <a:r>
              <a:rPr lang="en-US" dirty="0" smtClean="0">
                <a:solidFill>
                  <a:schemeClr val="tx1">
                    <a:lumMod val="85000"/>
                    <a:lumOff val="15000"/>
                  </a:schemeClr>
                </a:solidFill>
              </a:rPr>
              <a:t>Professional Journals</a:t>
            </a:r>
          </a:p>
        </p:txBody>
      </p:sp>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2"/>
          <p:cNvSpPr>
            <a:spLocks noGrp="1" noChangeArrowheads="1"/>
          </p:cNvSpPr>
          <p:nvPr>
            <p:ph type="title"/>
          </p:nvPr>
        </p:nvSpPr>
        <p:spPr/>
        <p:txBody>
          <a:bodyPr/>
          <a:lstStyle/>
          <a:p>
            <a:pPr eaLnBrk="1" hangingPunct="1"/>
            <a:r>
              <a:rPr lang="en-US" altLang="en-US" b="1" dirty="0"/>
              <a:t>If still undecided or unsure</a:t>
            </a:r>
          </a:p>
        </p:txBody>
      </p:sp>
      <p:sp>
        <p:nvSpPr>
          <p:cNvPr id="8195" name="Rectangle 3"/>
          <p:cNvSpPr>
            <a:spLocks noGrp="1" noChangeArrowheads="1"/>
          </p:cNvSpPr>
          <p:nvPr>
            <p:ph type="body" idx="4294967295"/>
          </p:nvPr>
        </p:nvSpPr>
        <p:spPr>
          <a:xfrm>
            <a:off x="533400" y="1752600"/>
            <a:ext cx="8153400" cy="4495800"/>
          </a:xfrm>
        </p:spPr>
        <p:txBody>
          <a:bodyPr>
            <a:normAutofit/>
          </a:bodyPr>
          <a:lstStyle/>
          <a:p>
            <a:pPr marL="274320" indent="-274320" eaLnBrk="1" fontAlgn="auto" hangingPunct="1">
              <a:spcAft>
                <a:spcPts val="0"/>
              </a:spcAft>
              <a:buFont typeface="Wingdings 2"/>
              <a:buChar char=""/>
              <a:defRPr/>
            </a:pPr>
            <a:r>
              <a:rPr lang="en-US" dirty="0" smtClean="0">
                <a:solidFill>
                  <a:schemeClr val="accent3">
                    <a:lumMod val="50000"/>
                  </a:schemeClr>
                </a:solidFill>
              </a:rPr>
              <a:t>MichiganWorks.com</a:t>
            </a:r>
          </a:p>
          <a:p>
            <a:pPr marL="274320" indent="-274320" eaLnBrk="1" fontAlgn="auto" hangingPunct="1">
              <a:lnSpc>
                <a:spcPct val="90000"/>
              </a:lnSpc>
              <a:spcAft>
                <a:spcPts val="0"/>
              </a:spcAft>
              <a:buFont typeface="Wingdings 2"/>
              <a:buChar char=""/>
              <a:defRPr/>
            </a:pPr>
            <a:endParaRPr lang="en-US" dirty="0" smtClean="0">
              <a:solidFill>
                <a:schemeClr val="accent3">
                  <a:lumMod val="50000"/>
                </a:schemeClr>
              </a:solidFill>
            </a:endParaRPr>
          </a:p>
          <a:p>
            <a:pPr marL="274320" indent="-274320" eaLnBrk="1" fontAlgn="auto" hangingPunct="1">
              <a:lnSpc>
                <a:spcPct val="90000"/>
              </a:lnSpc>
              <a:spcAft>
                <a:spcPts val="0"/>
              </a:spcAft>
              <a:buFont typeface="Wingdings 2"/>
              <a:buChar char=""/>
              <a:defRPr/>
            </a:pPr>
            <a:r>
              <a:rPr lang="en-US" dirty="0" smtClean="0">
                <a:solidFill>
                  <a:schemeClr val="accent3">
                    <a:lumMod val="50000"/>
                  </a:schemeClr>
                </a:solidFill>
              </a:rPr>
              <a:t>Review career information at bls.gov/ooh</a:t>
            </a:r>
          </a:p>
          <a:p>
            <a:pPr marL="0" indent="0" eaLnBrk="1" fontAlgn="auto" hangingPunct="1">
              <a:spcBef>
                <a:spcPts val="0"/>
              </a:spcBef>
              <a:spcAft>
                <a:spcPts val="0"/>
              </a:spcAft>
              <a:buFont typeface="Wingdings" pitchFamily="2" charset="2"/>
              <a:buNone/>
              <a:defRPr/>
            </a:pPr>
            <a:endParaRPr lang="en-US" dirty="0" smtClean="0">
              <a:solidFill>
                <a:schemeClr val="accent3">
                  <a:lumMod val="50000"/>
                </a:schemeClr>
              </a:solidFill>
            </a:endParaRPr>
          </a:p>
          <a:p>
            <a:pPr marL="274320" indent="-274320" eaLnBrk="1" fontAlgn="auto" hangingPunct="1">
              <a:lnSpc>
                <a:spcPct val="90000"/>
              </a:lnSpc>
              <a:spcAft>
                <a:spcPts val="0"/>
              </a:spcAft>
              <a:buFont typeface="Wingdings 2"/>
              <a:buChar char=""/>
              <a:defRPr/>
            </a:pPr>
            <a:r>
              <a:rPr lang="en-US" dirty="0" smtClean="0">
                <a:solidFill>
                  <a:schemeClr val="accent3">
                    <a:lumMod val="50000"/>
                  </a:schemeClr>
                </a:solidFill>
              </a:rPr>
              <a:t>Conduct informational interviews</a:t>
            </a:r>
          </a:p>
          <a:p>
            <a:pPr marL="274320" indent="-274320" eaLnBrk="1" fontAlgn="auto" hangingPunct="1">
              <a:lnSpc>
                <a:spcPct val="55000"/>
              </a:lnSpc>
              <a:spcAft>
                <a:spcPts val="0"/>
              </a:spcAft>
              <a:buFont typeface="Wingdings" pitchFamily="2" charset="2"/>
              <a:buNone/>
              <a:defRPr/>
            </a:pPr>
            <a:endParaRPr lang="en-US" dirty="0" smtClean="0"/>
          </a:p>
          <a:p>
            <a:pPr marL="274320" indent="-274320" eaLnBrk="1" fontAlgn="auto" hangingPunct="1">
              <a:lnSpc>
                <a:spcPct val="55000"/>
              </a:lnSpc>
              <a:spcAft>
                <a:spcPts val="0"/>
              </a:spcAft>
              <a:buFont typeface="Wingdings" pitchFamily="2" charset="2"/>
              <a:buNone/>
              <a:defRPr/>
            </a:pPr>
            <a:endParaRPr lang="en-US" dirty="0" smtClean="0"/>
          </a:p>
          <a:p>
            <a:pPr marL="274320" indent="-274320" eaLnBrk="1" fontAlgn="auto" hangingPunct="1">
              <a:spcAft>
                <a:spcPts val="0"/>
              </a:spcAft>
              <a:buFont typeface="Wingdings" pitchFamily="2" charset="2"/>
              <a:buNone/>
              <a:defRPr/>
            </a:pPr>
            <a:endParaRPr lang="en-US" dirty="0" smtClean="0"/>
          </a:p>
        </p:txBody>
      </p:sp>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altLang="en-US" b="1" dirty="0"/>
              <a:t>Identify Job Leads</a:t>
            </a:r>
            <a:endParaRPr lang="en-US" b="1" dirty="0"/>
          </a:p>
        </p:txBody>
      </p:sp>
      <p:sp>
        <p:nvSpPr>
          <p:cNvPr id="21507" name="Content Placeholder 2"/>
          <p:cNvSpPr>
            <a:spLocks noGrp="1"/>
          </p:cNvSpPr>
          <p:nvPr>
            <p:ph sz="half" idx="1"/>
          </p:nvPr>
        </p:nvSpPr>
        <p:spPr>
          <a:xfrm>
            <a:off x="301752" y="1371600"/>
            <a:ext cx="5641848" cy="5334000"/>
          </a:xfrm>
        </p:spPr>
        <p:txBody>
          <a:bodyPr/>
          <a:lstStyle/>
          <a:p>
            <a:pPr eaLnBrk="1" hangingPunct="1">
              <a:lnSpc>
                <a:spcPct val="90000"/>
              </a:lnSpc>
              <a:buFont typeface="Wingdings" panose="05000000000000000000" pitchFamily="2" charset="2"/>
              <a:buChar char="Ø"/>
            </a:pPr>
            <a:r>
              <a:rPr lang="en-US" altLang="en-US" sz="2700" dirty="0">
                <a:solidFill>
                  <a:schemeClr val="accent3">
                    <a:lumMod val="50000"/>
                  </a:schemeClr>
                </a:solidFill>
              </a:rPr>
              <a:t>Identify friends on LinkedIn.com that work for companies of interest</a:t>
            </a:r>
          </a:p>
          <a:p>
            <a:pPr eaLnBrk="1" hangingPunct="1">
              <a:lnSpc>
                <a:spcPct val="90000"/>
              </a:lnSpc>
              <a:buFont typeface="Wingdings" panose="05000000000000000000" pitchFamily="2" charset="2"/>
              <a:buChar char="Ø"/>
            </a:pPr>
            <a:r>
              <a:rPr lang="en-US" altLang="en-US" sz="2700" dirty="0">
                <a:solidFill>
                  <a:schemeClr val="accent3">
                    <a:lumMod val="50000"/>
                  </a:schemeClr>
                </a:solidFill>
              </a:rPr>
              <a:t>*List at least 50 People who could help you with your job search</a:t>
            </a:r>
          </a:p>
          <a:p>
            <a:pPr eaLnBrk="1" hangingPunct="1">
              <a:lnSpc>
                <a:spcPct val="90000"/>
              </a:lnSpc>
              <a:buFont typeface="Wingdings" panose="05000000000000000000" pitchFamily="2" charset="2"/>
              <a:buChar char="Ø"/>
            </a:pPr>
            <a:r>
              <a:rPr lang="en-US" altLang="en-US" sz="2700" dirty="0">
                <a:solidFill>
                  <a:schemeClr val="accent3">
                    <a:lumMod val="50000"/>
                  </a:schemeClr>
                </a:solidFill>
              </a:rPr>
              <a:t>Connect with the above job contacts by sending a resume and a cover letter for review</a:t>
            </a:r>
          </a:p>
          <a:p>
            <a:pPr eaLnBrk="1" hangingPunct="1">
              <a:lnSpc>
                <a:spcPct val="90000"/>
              </a:lnSpc>
              <a:buFont typeface="Wingdings" panose="05000000000000000000" pitchFamily="2" charset="2"/>
              <a:buChar char="Ø"/>
            </a:pPr>
            <a:r>
              <a:rPr lang="en-US" altLang="en-US" sz="2700" dirty="0">
                <a:solidFill>
                  <a:schemeClr val="accent3">
                    <a:lumMod val="50000"/>
                  </a:schemeClr>
                </a:solidFill>
              </a:rPr>
              <a:t>Join professional/student organizations that relate to your interest </a:t>
            </a:r>
            <a:r>
              <a:rPr lang="en-US" altLang="en-US" sz="2000" dirty="0">
                <a:solidFill>
                  <a:schemeClr val="accent3">
                    <a:lumMod val="50000"/>
                  </a:schemeClr>
                </a:solidFill>
              </a:rPr>
              <a:t>(Optimist Club, </a:t>
            </a:r>
            <a:r>
              <a:rPr lang="en-US" altLang="en-US" sz="2000" dirty="0" err="1">
                <a:solidFill>
                  <a:schemeClr val="accent3">
                    <a:lumMod val="50000"/>
                  </a:schemeClr>
                </a:solidFill>
              </a:rPr>
              <a:t>Rotaract</a:t>
            </a:r>
            <a:r>
              <a:rPr lang="en-US" altLang="en-US" sz="2000" dirty="0">
                <a:solidFill>
                  <a:schemeClr val="accent3">
                    <a:lumMod val="50000"/>
                  </a:schemeClr>
                </a:solidFill>
              </a:rPr>
              <a:t>, </a:t>
            </a:r>
            <a:r>
              <a:rPr lang="en-US" altLang="en-US" sz="2000" dirty="0" err="1">
                <a:solidFill>
                  <a:schemeClr val="accent3">
                    <a:lumMod val="50000"/>
                  </a:schemeClr>
                </a:solidFill>
              </a:rPr>
              <a:t>etc</a:t>
            </a:r>
            <a:r>
              <a:rPr lang="en-US" altLang="en-US" sz="2000" dirty="0">
                <a:solidFill>
                  <a:schemeClr val="accent3">
                    <a:lumMod val="50000"/>
                  </a:schemeClr>
                </a:solidFill>
              </a:rPr>
              <a:t>)</a:t>
            </a:r>
          </a:p>
          <a:p>
            <a:pPr marL="0" indent="0">
              <a:lnSpc>
                <a:spcPct val="90000"/>
              </a:lnSpc>
              <a:buNone/>
            </a:pPr>
            <a:r>
              <a:rPr lang="en-US" altLang="en-US" sz="2700" dirty="0">
                <a:solidFill>
                  <a:schemeClr val="accent3">
                    <a:lumMod val="50000"/>
                  </a:schemeClr>
                </a:solidFill>
              </a:rPr>
              <a:t>*this is an expanding list</a:t>
            </a:r>
          </a:p>
        </p:txBody>
      </p:sp>
      <p:sp>
        <p:nvSpPr>
          <p:cNvPr id="4" name="Content Placeholder 3"/>
          <p:cNvSpPr>
            <a:spLocks noGrp="1"/>
          </p:cNvSpPr>
          <p:nvPr>
            <p:ph sz="half" idx="2"/>
          </p:nvPr>
        </p:nvSpPr>
        <p:spPr/>
        <p:txBody>
          <a:bodyPr/>
          <a:lstStyle/>
          <a:p>
            <a:endParaRPr lang="en-US" dirty="0"/>
          </a:p>
        </p:txBody>
      </p:sp>
      <p:pic>
        <p:nvPicPr>
          <p:cNvPr id="21511" name="Picture 7" descr="C:\Users\lmcknig1\AppData\Local\Microsoft\Windows\Temporary Internet Files\Content.IE5\PUO43L89\MP900411828[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479389">
            <a:off x="5571780" y="2434493"/>
            <a:ext cx="3109741" cy="264702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2"/>
          <p:cNvSpPr>
            <a:spLocks noGrp="1" noChangeArrowheads="1"/>
          </p:cNvSpPr>
          <p:nvPr>
            <p:ph type="title"/>
          </p:nvPr>
        </p:nvSpPr>
        <p:spPr/>
        <p:txBody>
          <a:bodyPr/>
          <a:lstStyle/>
          <a:p>
            <a:pPr eaLnBrk="1" hangingPunct="1"/>
            <a:r>
              <a:rPr lang="en-US" altLang="en-US" b="1" i="1" dirty="0" smtClean="0"/>
              <a:t>Resume’s </a:t>
            </a:r>
          </a:p>
        </p:txBody>
      </p:sp>
      <p:sp>
        <p:nvSpPr>
          <p:cNvPr id="9219" name="Rectangle 3"/>
          <p:cNvSpPr>
            <a:spLocks noGrp="1" noChangeArrowheads="1"/>
          </p:cNvSpPr>
          <p:nvPr>
            <p:ph type="body" idx="4294967295"/>
          </p:nvPr>
        </p:nvSpPr>
        <p:spPr>
          <a:xfrm>
            <a:off x="381000" y="1447800"/>
            <a:ext cx="8382000" cy="5257800"/>
          </a:xfrm>
        </p:spPr>
        <p:txBody>
          <a:bodyPr>
            <a:normAutofit/>
          </a:bodyPr>
          <a:lstStyle/>
          <a:p>
            <a:pPr marL="0" indent="0" algn="ctr" eaLnBrk="1" fontAlgn="auto" hangingPunct="1">
              <a:spcAft>
                <a:spcPts val="0"/>
              </a:spcAft>
              <a:buFont typeface="Wingdings 2" pitchFamily="18" charset="2"/>
              <a:buNone/>
              <a:defRPr/>
            </a:pPr>
            <a:r>
              <a:rPr lang="en-US" sz="2800" b="1" dirty="0" smtClean="0">
                <a:solidFill>
                  <a:schemeClr val="tx2">
                    <a:lumMod val="50000"/>
                  </a:schemeClr>
                </a:solidFill>
              </a:rPr>
              <a:t>Your marketing piece toward gaining an interview!                                                  </a:t>
            </a:r>
          </a:p>
          <a:p>
            <a:pPr marL="548640" lvl="1" indent="-274320" eaLnBrk="1" fontAlgn="auto" hangingPunct="1">
              <a:spcAft>
                <a:spcPts val="0"/>
              </a:spcAft>
              <a:buFont typeface="Wingdings"/>
              <a:buChar char=""/>
              <a:defRPr/>
            </a:pPr>
            <a:r>
              <a:rPr lang="en-US" sz="2800" dirty="0" smtClean="0">
                <a:solidFill>
                  <a:schemeClr val="accent3">
                    <a:lumMod val="50000"/>
                  </a:schemeClr>
                </a:solidFill>
              </a:rPr>
              <a:t>Attend a Resume Preparation Workshop </a:t>
            </a:r>
          </a:p>
          <a:p>
            <a:pPr marL="548640" lvl="1" indent="-274320" eaLnBrk="1" fontAlgn="auto" hangingPunct="1">
              <a:spcAft>
                <a:spcPts val="0"/>
              </a:spcAft>
              <a:buFont typeface="Wingdings"/>
              <a:buChar char=""/>
              <a:defRPr/>
            </a:pPr>
            <a:r>
              <a:rPr lang="en-US" sz="2800" dirty="0" smtClean="0">
                <a:solidFill>
                  <a:schemeClr val="accent3">
                    <a:lumMod val="50000"/>
                  </a:schemeClr>
                </a:solidFill>
              </a:rPr>
              <a:t>Have your resume reviewed</a:t>
            </a:r>
          </a:p>
          <a:p>
            <a:pPr marL="548640" lvl="1" indent="-274320" eaLnBrk="1" fontAlgn="auto" hangingPunct="1">
              <a:spcAft>
                <a:spcPts val="0"/>
              </a:spcAft>
              <a:buFont typeface="Wingdings"/>
              <a:buChar char=""/>
              <a:defRPr/>
            </a:pPr>
            <a:r>
              <a:rPr lang="en-US" sz="2800" dirty="0" smtClean="0">
                <a:solidFill>
                  <a:schemeClr val="accent3">
                    <a:lumMod val="50000"/>
                  </a:schemeClr>
                </a:solidFill>
              </a:rPr>
              <a:t>Put it into final form and does it pass the </a:t>
            </a:r>
            <a:r>
              <a:rPr lang="en-US" sz="2800" strike="sngStrike" dirty="0" smtClean="0">
                <a:solidFill>
                  <a:schemeClr val="accent3">
                    <a:lumMod val="50000"/>
                  </a:schemeClr>
                </a:solidFill>
              </a:rPr>
              <a:t>1</a:t>
            </a:r>
            <a:r>
              <a:rPr lang="en-US" sz="2800" dirty="0" smtClean="0">
                <a:solidFill>
                  <a:schemeClr val="accent3">
                    <a:lumMod val="50000"/>
                  </a:schemeClr>
                </a:solidFill>
              </a:rPr>
              <a:t> </a:t>
            </a:r>
            <a:r>
              <a:rPr lang="en-US" sz="2800" strike="sngStrike" dirty="0" smtClean="0">
                <a:solidFill>
                  <a:schemeClr val="accent3">
                    <a:lumMod val="50000"/>
                  </a:schemeClr>
                </a:solidFill>
              </a:rPr>
              <a:t>minute</a:t>
            </a:r>
            <a:r>
              <a:rPr lang="en-US" sz="2800" dirty="0" smtClean="0">
                <a:solidFill>
                  <a:schemeClr val="accent3">
                    <a:lumMod val="50000"/>
                  </a:schemeClr>
                </a:solidFill>
              </a:rPr>
              <a:t> </a:t>
            </a:r>
            <a:r>
              <a:rPr lang="en-US" sz="2800" b="1" dirty="0" smtClean="0">
                <a:solidFill>
                  <a:schemeClr val="accent3">
                    <a:lumMod val="50000"/>
                  </a:schemeClr>
                </a:solidFill>
              </a:rPr>
              <a:t>30</a:t>
            </a:r>
            <a:r>
              <a:rPr lang="en-US" sz="2800" dirty="0" smtClean="0">
                <a:solidFill>
                  <a:schemeClr val="accent3">
                    <a:lumMod val="50000"/>
                  </a:schemeClr>
                </a:solidFill>
              </a:rPr>
              <a:t> </a:t>
            </a:r>
            <a:r>
              <a:rPr lang="en-US" sz="2800" b="1" dirty="0" smtClean="0">
                <a:solidFill>
                  <a:schemeClr val="accent3">
                    <a:lumMod val="50000"/>
                  </a:schemeClr>
                </a:solidFill>
              </a:rPr>
              <a:t>second </a:t>
            </a:r>
            <a:r>
              <a:rPr lang="en-US" sz="2800" dirty="0" smtClean="0">
                <a:solidFill>
                  <a:schemeClr val="accent3">
                    <a:lumMod val="50000"/>
                  </a:schemeClr>
                </a:solidFill>
              </a:rPr>
              <a:t>rule</a:t>
            </a:r>
          </a:p>
          <a:p>
            <a:pPr marL="548640" lvl="1" indent="-274320" eaLnBrk="1" fontAlgn="auto" hangingPunct="1">
              <a:spcAft>
                <a:spcPts val="0"/>
              </a:spcAft>
              <a:buFont typeface="Wingdings"/>
              <a:buChar char=""/>
              <a:defRPr/>
            </a:pPr>
            <a:r>
              <a:rPr lang="en-US" sz="2800" dirty="0" smtClean="0">
                <a:solidFill>
                  <a:schemeClr val="accent3">
                    <a:lumMod val="50000"/>
                  </a:schemeClr>
                </a:solidFill>
              </a:rPr>
              <a:t>Develop cover letters targeted to potential employers</a:t>
            </a:r>
          </a:p>
          <a:p>
            <a:pPr marL="548640" lvl="1" indent="-274320" eaLnBrk="1" fontAlgn="auto" hangingPunct="1">
              <a:spcAft>
                <a:spcPts val="0"/>
              </a:spcAft>
              <a:buFont typeface="Wingdings"/>
              <a:buChar char=""/>
              <a:defRPr/>
            </a:pPr>
            <a:r>
              <a:rPr lang="en-US" sz="2800" dirty="0" smtClean="0">
                <a:solidFill>
                  <a:schemeClr val="accent3">
                    <a:lumMod val="50000"/>
                  </a:schemeClr>
                </a:solidFill>
              </a:rPr>
              <a:t>Write “Thank You” and/or email letters to employers with whom you talk/interview with</a:t>
            </a:r>
          </a:p>
          <a:p>
            <a:pPr marL="274320" indent="-274320" eaLnBrk="1" fontAlgn="auto" hangingPunct="1">
              <a:spcAft>
                <a:spcPts val="0"/>
              </a:spcAft>
              <a:buFont typeface="Wingdings 2"/>
              <a:buChar char=""/>
              <a:defRPr/>
            </a:pPr>
            <a:endParaRPr lang="en-US" dirty="0" smtClean="0"/>
          </a:p>
        </p:txBody>
      </p:sp>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solidFill>
                  <a:schemeClr val="accent3">
                    <a:lumMod val="50000"/>
                  </a:schemeClr>
                </a:solidFill>
              </a:rPr>
              <a:t>Effective Communication</a:t>
            </a:r>
            <a:endParaRPr lang="en-US" b="1" dirty="0">
              <a:solidFill>
                <a:schemeClr val="accent3">
                  <a:lumMod val="50000"/>
                </a:schemeClr>
              </a:solidFill>
            </a:endParaRPr>
          </a:p>
        </p:txBody>
      </p:sp>
      <p:sp>
        <p:nvSpPr>
          <p:cNvPr id="3" name="Content Placeholder 2"/>
          <p:cNvSpPr>
            <a:spLocks noGrp="1"/>
          </p:cNvSpPr>
          <p:nvPr>
            <p:ph sz="quarter" idx="1"/>
          </p:nvPr>
        </p:nvSpPr>
        <p:spPr/>
        <p:txBody>
          <a:bodyPr/>
          <a:lstStyle/>
          <a:p>
            <a:pPr marL="274320" indent="-274320" fontAlgn="auto">
              <a:lnSpc>
                <a:spcPct val="90000"/>
              </a:lnSpc>
              <a:spcAft>
                <a:spcPts val="0"/>
              </a:spcAft>
              <a:defRPr/>
            </a:pPr>
            <a:r>
              <a:rPr lang="en-US" sz="3200" dirty="0">
                <a:solidFill>
                  <a:schemeClr val="accent3">
                    <a:lumMod val="50000"/>
                  </a:schemeClr>
                </a:solidFill>
              </a:rPr>
              <a:t>Adhere to application deadlines and required documents in an effort to secure an interview</a:t>
            </a:r>
          </a:p>
          <a:p>
            <a:pPr marL="274320" indent="-274320" fontAlgn="auto">
              <a:lnSpc>
                <a:spcPct val="90000"/>
              </a:lnSpc>
              <a:spcAft>
                <a:spcPts val="0"/>
              </a:spcAft>
              <a:defRPr/>
            </a:pPr>
            <a:r>
              <a:rPr lang="en-US" sz="3200" dirty="0">
                <a:solidFill>
                  <a:schemeClr val="accent3">
                    <a:lumMod val="50000"/>
                  </a:schemeClr>
                </a:solidFill>
              </a:rPr>
              <a:t>Mock </a:t>
            </a:r>
            <a:r>
              <a:rPr lang="en-US" sz="3200" dirty="0" smtClean="0">
                <a:solidFill>
                  <a:schemeClr val="accent3">
                    <a:lumMod val="50000"/>
                  </a:schemeClr>
                </a:solidFill>
              </a:rPr>
              <a:t>Interview; practice, practice, practice </a:t>
            </a:r>
            <a:endParaRPr lang="en-US" sz="3200" dirty="0">
              <a:solidFill>
                <a:schemeClr val="accent3">
                  <a:lumMod val="50000"/>
                </a:schemeClr>
              </a:solidFill>
            </a:endParaRPr>
          </a:p>
          <a:p>
            <a:pPr marL="274320" indent="-274320" fontAlgn="auto">
              <a:lnSpc>
                <a:spcPct val="90000"/>
              </a:lnSpc>
              <a:spcAft>
                <a:spcPts val="0"/>
              </a:spcAft>
              <a:defRPr/>
            </a:pPr>
            <a:r>
              <a:rPr lang="en-US" sz="3200" dirty="0">
                <a:solidFill>
                  <a:schemeClr val="accent3">
                    <a:lumMod val="50000"/>
                  </a:schemeClr>
                </a:solidFill>
              </a:rPr>
              <a:t>Portray your skills, preferences and experiences in a manner that convinces an employer to hire YOU. You decide on the attributes you’d like to sell during the interview </a:t>
            </a:r>
          </a:p>
          <a:p>
            <a:endParaRPr lang="en-US" dirty="0"/>
          </a:p>
        </p:txBody>
      </p:sp>
    </p:spTree>
    <p:extLst>
      <p:ext uri="{BB962C8B-B14F-4D97-AF65-F5344CB8AC3E}">
        <p14:creationId xmlns:p14="http://schemas.microsoft.com/office/powerpoint/2010/main" val="23188980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Networking and Job Search Preparation">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WMUPresentation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Networking and Job Search Preparation</Template>
  <TotalTime>1976</TotalTime>
  <Words>1326</Words>
  <Application>Microsoft Office PowerPoint</Application>
  <PresentationFormat>On-screen Show (4:3)</PresentationFormat>
  <Paragraphs>242</Paragraphs>
  <Slides>23</Slides>
  <Notes>21</Notes>
  <HiddenSlides>0</HiddenSlides>
  <MMClips>0</MMClips>
  <ScaleCrop>false</ScaleCrop>
  <HeadingPairs>
    <vt:vector size="4" baseType="variant">
      <vt:variant>
        <vt:lpstr>Theme</vt:lpstr>
      </vt:variant>
      <vt:variant>
        <vt:i4>4</vt:i4>
      </vt:variant>
      <vt:variant>
        <vt:lpstr>Slide Titles</vt:lpstr>
      </vt:variant>
      <vt:variant>
        <vt:i4>23</vt:i4>
      </vt:variant>
    </vt:vector>
  </HeadingPairs>
  <TitlesOfParts>
    <vt:vector size="27" baseType="lpstr">
      <vt:lpstr>Networking and Job Search Preparation</vt:lpstr>
      <vt:lpstr>WMUPresentation3</vt:lpstr>
      <vt:lpstr>Office Theme</vt:lpstr>
      <vt:lpstr>1_Office Theme</vt:lpstr>
      <vt:lpstr>Becoming A Polished Professional: Part II Networking &amp; Job Search Preparation with  Senior Career Coach  Lorraine McKnight M.A., LPC-S </vt:lpstr>
      <vt:lpstr>Fostering Success Michigan   Networking and  Job Search Preparation</vt:lpstr>
      <vt:lpstr>Four Steps In Preparing For Your  Interviews and a Job Search</vt:lpstr>
      <vt:lpstr>Information Gathering</vt:lpstr>
      <vt:lpstr>Sources of Information</vt:lpstr>
      <vt:lpstr>If still undecided or unsure</vt:lpstr>
      <vt:lpstr>Identify Job Leads</vt:lpstr>
      <vt:lpstr>Resume’s </vt:lpstr>
      <vt:lpstr>Effective Communication</vt:lpstr>
      <vt:lpstr>Effective Communication, con’t </vt:lpstr>
      <vt:lpstr>When surfing the Internet</vt:lpstr>
      <vt:lpstr>Preparing for the Interview</vt:lpstr>
      <vt:lpstr>Dress For Success</vt:lpstr>
      <vt:lpstr>Research the Employer</vt:lpstr>
      <vt:lpstr>Phone Interviews</vt:lpstr>
      <vt:lpstr>The Interview</vt:lpstr>
      <vt:lpstr>The Interview</vt:lpstr>
      <vt:lpstr>The Interview</vt:lpstr>
      <vt:lpstr>Helpful Hints</vt:lpstr>
      <vt:lpstr>What Will the Interviewer  Look For?</vt:lpstr>
      <vt:lpstr>Wrapping it up…</vt:lpstr>
      <vt:lpstr>PowerPoint Presentation</vt:lpstr>
      <vt:lpstr>For More Information: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Fostering Success Michigan   Networking and  Internship Search Preparation</dc:title>
  <dc:creator>Win7Image</dc:creator>
  <cp:lastModifiedBy>CFS Student Intern</cp:lastModifiedBy>
  <cp:revision>27</cp:revision>
  <cp:lastPrinted>2014-05-20T14:27:04Z</cp:lastPrinted>
  <dcterms:created xsi:type="dcterms:W3CDTF">2014-05-13T16:23:17Z</dcterms:created>
  <dcterms:modified xsi:type="dcterms:W3CDTF">2014-05-20T14:48:09Z</dcterms:modified>
</cp:coreProperties>
</file>